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s/slide25.xml" ContentType="application/vnd.openxmlformats-officedocument.presentationml.slide+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slides/slide22.xml" ContentType="application/vnd.openxmlformats-officedocument.presentationml.slide+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diagrams/layout6.xml" ContentType="application/vnd.openxmlformats-officedocument.drawingml.diagramLayout+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slides/slide38.xml" ContentType="application/vnd.openxmlformats-officedocument.presentationml.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slides/slide32.xml" ContentType="application/vnd.openxmlformats-officedocument.presentationml.slide+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diagrams/data6.xml" ContentType="application/vnd.openxmlformats-officedocument.drawingml.diagramData+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slides/slide48.xml" ContentType="application/vnd.openxmlformats-officedocument.presentationml.slide+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slides/slide45.xml" ContentType="application/vnd.openxmlformats-officedocument.presentationml.slide+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s/slide42.xml" ContentType="application/vnd.openxmlformats-officedocument.presentationml.slide+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s/slide27.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slides/slide24.xml" ContentType="application/vnd.openxmlformats-officedocument.presentationml.slide+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s/slide21.xml" ContentType="application/vnd.openxmlformats-officedocument.presentationml.slide+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74.xml" ContentType="application/vnd.openxmlformats-officedocument.presentationml.tags+xml"/>
  <Override PartName="/ppt/tags/tag360.xml" ContentType="application/vnd.openxmlformats-officedocument.presentationml.tags+xml"/>
  <Override PartName="/ppt/tags/tag691.xml" ContentType="application/vnd.openxmlformats-officedocument.presentationml.tags+xml"/>
  <Override PartName="/ppt/diagrams/drawing7.xml" ContentType="application/vnd.ms-office.drawingml.diagramDrawing+xml"/>
  <Override PartName="/ppt/viewProps.xml" ContentType="application/vnd.openxmlformats-officedocument.presentationml.viewProps+xml"/>
  <Override PartName="/ppt/tags/tag105.xml" ContentType="application/vnd.openxmlformats-officedocument.presentationml.tag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tags/tag461.xml" ContentType="application/vnd.openxmlformats-officedocument.presentationml.tags+xml"/>
  <Override PartName="/ppt/slideLayouts/slideLayout183.xml" ContentType="application/vnd.openxmlformats-officedocument.presentationml.slideLayout+xml"/>
  <Override PartName="/ppt/tags/tag792.xml" ContentType="application/vnd.openxmlformats-officedocument.presentationml.tags+xml"/>
  <Override PartName="/ppt/tags/tag206.xml" ContentType="application/vnd.openxmlformats-officedocument.presentationml.tags+xml"/>
  <Override PartName="/ppt/slideLayouts/slideLayout114.xml" ContentType="application/vnd.openxmlformats-officedocument.presentationml.slideLayout+xml"/>
  <Override PartName="/ppt/tags/tag537.xml" ContentType="application/vnd.openxmlformats-officedocument.presentationml.tags+xml"/>
  <Override PartName="/ppt/tags/tag868.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slideMasters/slideMaster23.xml" ContentType="application/vnd.openxmlformats-officedocument.presentationml.slideMaster+xml"/>
  <Override PartName="/ppt/slides/slide40.xml" ContentType="application/vnd.openxmlformats-officedocument.presentationml.slide+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slides/slide34.xml" ContentType="application/vnd.openxmlformats-officedocument.presentationml.slide+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s/slide28.xml" ContentType="application/vnd.openxmlformats-officedocument.presentationml.slide+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slides/slide31.xml" ContentType="application/vnd.openxmlformats-officedocument.presentationml.slide+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diagrams/colors7.xml" ContentType="application/vnd.openxmlformats-officedocument.drawingml.diagramColors+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diagrams/quickStyle6.xml" ContentType="application/vnd.openxmlformats-officedocument.drawingml.diagramStyle+xml"/>
  <Override PartName="/ppt/slides/slide47.xml" ContentType="application/vnd.openxmlformats-officedocument.presentationml.slide+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Override PartName="/ppt/slides/slide44.xml" ContentType="application/vnd.openxmlformats-officedocument.presentationml.slide+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slides/slide41.xml" ContentType="application/vnd.openxmlformats-officedocument.presentationml.slide+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slides/slide29.xml" ContentType="application/vnd.openxmlformats-officedocument.presentationml.slide+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diagrams/quickStyle7.xml" ContentType="application/vnd.openxmlformats-officedocument.drawingml.diagramStyle+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slides/slide26.xml" ContentType="application/vnd.openxmlformats-officedocument.presentationml.slide+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diagrams/layout7.xml" ContentType="application/vnd.openxmlformats-officedocument.drawingml.diagramLayout+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s/slide39.xml" ContentType="application/vnd.openxmlformats-officedocument.presentationml.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diagrams/drawing6.xml" ContentType="application/vnd.ms-office.drawingml.diagramDrawing+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slides/slide33.xml" ContentType="application/vnd.openxmlformats-officedocument.presentationml.slide+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diagrams/data7.xml" ContentType="application/vnd.openxmlformats-officedocument.drawingml.diagramData+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slides/slide30.xml" ContentType="application/vnd.openxmlformats-officedocument.presentationml.slide+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diagrams/colors6.xml" ContentType="application/vnd.openxmlformats-officedocument.drawingml.diagramColor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s/slide46.xml" ContentType="application/vnd.openxmlformats-officedocument.presentationml.slide+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93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329.xml" ContentType="application/vnd.openxmlformats-officedocument.presentationml.tags+xml"/>
  <Override PartName="/ppt/tags/tag77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83"/>
  </p:notesMasterIdLst>
  <p:handoutMasterIdLst>
    <p:handoutMasterId r:id="rId84"/>
  </p:handoutMasterIdLst>
  <p:sldIdLst>
    <p:sldId id="311" r:id="rId35"/>
    <p:sldId id="414" r:id="rId36"/>
    <p:sldId id="415" r:id="rId37"/>
    <p:sldId id="416" r:id="rId38"/>
    <p:sldId id="417" r:id="rId39"/>
    <p:sldId id="418" r:id="rId40"/>
    <p:sldId id="419" r:id="rId41"/>
    <p:sldId id="420" r:id="rId42"/>
    <p:sldId id="421" r:id="rId43"/>
    <p:sldId id="422" r:id="rId44"/>
    <p:sldId id="425" r:id="rId45"/>
    <p:sldId id="470" r:id="rId46"/>
    <p:sldId id="453" r:id="rId47"/>
    <p:sldId id="472" r:id="rId48"/>
    <p:sldId id="473" r:id="rId49"/>
    <p:sldId id="474" r:id="rId50"/>
    <p:sldId id="475" r:id="rId51"/>
    <p:sldId id="457" r:id="rId52"/>
    <p:sldId id="485" r:id="rId53"/>
    <p:sldId id="479" r:id="rId54"/>
    <p:sldId id="481" r:id="rId55"/>
    <p:sldId id="486" r:id="rId56"/>
    <p:sldId id="487" r:id="rId57"/>
    <p:sldId id="488" r:id="rId58"/>
    <p:sldId id="489" r:id="rId59"/>
    <p:sldId id="490" r:id="rId60"/>
    <p:sldId id="491" r:id="rId61"/>
    <p:sldId id="492" r:id="rId62"/>
    <p:sldId id="493" r:id="rId63"/>
    <p:sldId id="494" r:id="rId64"/>
    <p:sldId id="495" r:id="rId65"/>
    <p:sldId id="496" r:id="rId66"/>
    <p:sldId id="497" r:id="rId67"/>
    <p:sldId id="498" r:id="rId68"/>
    <p:sldId id="499" r:id="rId69"/>
    <p:sldId id="500" r:id="rId70"/>
    <p:sldId id="501" r:id="rId71"/>
    <p:sldId id="502" r:id="rId72"/>
    <p:sldId id="503" r:id="rId73"/>
    <p:sldId id="504" r:id="rId74"/>
    <p:sldId id="505" r:id="rId75"/>
    <p:sldId id="506" r:id="rId76"/>
    <p:sldId id="507" r:id="rId77"/>
    <p:sldId id="508" r:id="rId78"/>
    <p:sldId id="509" r:id="rId79"/>
    <p:sldId id="510" r:id="rId80"/>
    <p:sldId id="451" r:id="rId81"/>
    <p:sldId id="424" r:id="rId82"/>
  </p:sldIdLst>
  <p:sldSz cx="9906000" cy="6858000" type="A4"/>
  <p:notesSz cx="6797675" cy="9874250"/>
  <p:custDataLst>
    <p:tags r:id="rId85"/>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410"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slide" Target="slides/slide42.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slide" Target="slides/slide40.xml"/><Relationship Id="rId79" Type="http://schemas.openxmlformats.org/officeDocument/2006/relationships/slide" Target="slides/slide45.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27.xml"/><Relationship Id="rId82" Type="http://schemas.openxmlformats.org/officeDocument/2006/relationships/slide" Target="slides/slide48.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slide" Target="slides/slide43.xml"/><Relationship Id="rId8" Type="http://schemas.openxmlformats.org/officeDocument/2006/relationships/slideMaster" Target="slideMasters/slideMaster5.xml"/><Relationship Id="rId51" Type="http://schemas.openxmlformats.org/officeDocument/2006/relationships/slide" Target="slides/slide17.xml"/><Relationship Id="rId72" Type="http://schemas.openxmlformats.org/officeDocument/2006/relationships/slide" Target="slides/slide38.xml"/><Relationship Id="rId80" Type="http://schemas.openxmlformats.org/officeDocument/2006/relationships/slide" Target="slides/slide46.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17.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slide" Target="slides/slide4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slide" Target="slides/slide44.xml"/><Relationship Id="rId81" Type="http://schemas.openxmlformats.org/officeDocument/2006/relationships/slide" Target="slides/slide47.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2DCF55-E083-4641-91F9-C97E7984A3B0}" type="doc">
      <dgm:prSet loTypeId="urn:microsoft.com/office/officeart/2005/8/layout/pyramid1" loCatId="pyramid" qsTypeId="urn:microsoft.com/office/officeart/2005/8/quickstyle/simple1" qsCatId="simple" csTypeId="urn:microsoft.com/office/officeart/2005/8/colors/accent1_2" csCatId="accent1" phldr="1"/>
      <dgm:spPr/>
      <dgm:t>
        <a:bodyPr/>
        <a:lstStyle/>
        <a:p>
          <a:endParaRPr lang="en-US"/>
        </a:p>
      </dgm:t>
    </dgm:pt>
    <dgm:pt modelId="{083DE41A-FD72-4311-B19E-231068EC6B6F}">
      <dgm:prSet/>
      <dgm:spPr>
        <a:solidFill>
          <a:srgbClr val="FF0000"/>
        </a:solidFill>
      </dgm:spPr>
      <dgm:t>
        <a:bodyPr/>
        <a:lstStyle/>
        <a:p>
          <a:pPr rtl="0"/>
          <a:r>
            <a:rPr lang="en-US" dirty="0" smtClean="0"/>
            <a:t>Fast </a:t>
          </a:r>
          <a:endParaRPr lang="en-US" dirty="0"/>
        </a:p>
      </dgm:t>
    </dgm:pt>
    <dgm:pt modelId="{43031E59-5462-4271-915B-6E11B2D4950E}" type="parTrans" cxnId="{9374761B-5E80-448B-8B1F-FD12C683C112}">
      <dgm:prSet/>
      <dgm:spPr/>
      <dgm:t>
        <a:bodyPr/>
        <a:lstStyle/>
        <a:p>
          <a:endParaRPr lang="en-US"/>
        </a:p>
      </dgm:t>
    </dgm:pt>
    <dgm:pt modelId="{3259BEB2-B4AD-4715-A554-2D065A6096F2}" type="sibTrans" cxnId="{9374761B-5E80-448B-8B1F-FD12C683C112}">
      <dgm:prSet/>
      <dgm:spPr/>
      <dgm:t>
        <a:bodyPr/>
        <a:lstStyle/>
        <a:p>
          <a:endParaRPr lang="en-US"/>
        </a:p>
      </dgm:t>
    </dgm:pt>
    <dgm:pt modelId="{8A0C1844-AF27-493B-8D96-C50FC438BA71}">
      <dgm:prSet/>
      <dgm:spPr>
        <a:solidFill>
          <a:schemeClr val="accent6">
            <a:lumMod val="75000"/>
          </a:schemeClr>
        </a:solidFill>
      </dgm:spPr>
      <dgm:t>
        <a:bodyPr/>
        <a:lstStyle/>
        <a:p>
          <a:pPr rtl="0"/>
          <a:r>
            <a:rPr lang="en-US" dirty="0" smtClean="0"/>
            <a:t>Flexible </a:t>
          </a:r>
          <a:endParaRPr lang="en-US" dirty="0"/>
        </a:p>
      </dgm:t>
    </dgm:pt>
    <dgm:pt modelId="{75E0482C-2DFA-40A7-B5B4-40CD7E8539F5}" type="parTrans" cxnId="{BCD3438B-AE86-4934-9E62-154E93528781}">
      <dgm:prSet/>
      <dgm:spPr/>
      <dgm:t>
        <a:bodyPr/>
        <a:lstStyle/>
        <a:p>
          <a:endParaRPr lang="en-US"/>
        </a:p>
      </dgm:t>
    </dgm:pt>
    <dgm:pt modelId="{1ECFE195-8E5B-484E-9714-D8C55CC72CC0}" type="sibTrans" cxnId="{BCD3438B-AE86-4934-9E62-154E93528781}">
      <dgm:prSet/>
      <dgm:spPr/>
      <dgm:t>
        <a:bodyPr/>
        <a:lstStyle/>
        <a:p>
          <a:endParaRPr lang="en-US"/>
        </a:p>
      </dgm:t>
    </dgm:pt>
    <dgm:pt modelId="{451BD1B0-C0BE-453E-8126-36D1AE2C3420}">
      <dgm:prSet/>
      <dgm:spPr>
        <a:effectLst>
          <a:outerShdw blurRad="50800" dist="50800" dir="5400000" algn="ctr" rotWithShape="0">
            <a:schemeClr val="accent6"/>
          </a:outerShdw>
        </a:effectLst>
      </dgm:spPr>
      <dgm:t>
        <a:bodyPr/>
        <a:lstStyle/>
        <a:p>
          <a:pPr rtl="0"/>
          <a:r>
            <a:rPr lang="en-US" dirty="0" smtClean="0"/>
            <a:t>NoSQL database Service</a:t>
          </a:r>
          <a:endParaRPr lang="en-US" dirty="0"/>
        </a:p>
      </dgm:t>
    </dgm:pt>
    <dgm:pt modelId="{D41DACDB-466A-4166-AE75-B36F8B9283B4}" type="parTrans" cxnId="{43DF7498-B056-414A-9887-BA428AD93707}">
      <dgm:prSet/>
      <dgm:spPr/>
      <dgm:t>
        <a:bodyPr/>
        <a:lstStyle/>
        <a:p>
          <a:endParaRPr lang="en-US"/>
        </a:p>
      </dgm:t>
    </dgm:pt>
    <dgm:pt modelId="{96F8B845-ADC1-4505-9B6C-C2A24AA3EE77}" type="sibTrans" cxnId="{43DF7498-B056-414A-9887-BA428AD93707}">
      <dgm:prSet/>
      <dgm:spPr/>
      <dgm:t>
        <a:bodyPr/>
        <a:lstStyle/>
        <a:p>
          <a:endParaRPr lang="en-US"/>
        </a:p>
      </dgm:t>
    </dgm:pt>
    <dgm:pt modelId="{9546BAC1-6C0E-4E19-9521-47DB14742E95}">
      <dgm:prSet/>
      <dgm:spPr>
        <a:solidFill>
          <a:schemeClr val="accent4">
            <a:lumMod val="40000"/>
            <a:lumOff val="60000"/>
          </a:schemeClr>
        </a:solidFill>
      </dgm:spPr>
      <dgm:t>
        <a:bodyPr/>
        <a:lstStyle/>
        <a:p>
          <a:pPr rtl="0"/>
          <a:r>
            <a:rPr lang="en-US" dirty="0" smtClean="0"/>
            <a:t>Fully managed Database</a:t>
          </a:r>
          <a:endParaRPr lang="en-US" dirty="0"/>
        </a:p>
      </dgm:t>
    </dgm:pt>
    <dgm:pt modelId="{6B849BD4-3574-4663-B414-61824BBC86D6}" type="parTrans" cxnId="{EA1CAA9F-B131-43B3-9365-7D1DE4D51850}">
      <dgm:prSet/>
      <dgm:spPr/>
      <dgm:t>
        <a:bodyPr/>
        <a:lstStyle/>
        <a:p>
          <a:endParaRPr lang="en-US"/>
        </a:p>
      </dgm:t>
    </dgm:pt>
    <dgm:pt modelId="{ACB9C454-7712-4CB3-9CDC-168D363C1020}" type="sibTrans" cxnId="{EA1CAA9F-B131-43B3-9365-7D1DE4D51850}">
      <dgm:prSet/>
      <dgm:spPr/>
      <dgm:t>
        <a:bodyPr/>
        <a:lstStyle/>
        <a:p>
          <a:endParaRPr lang="en-US"/>
        </a:p>
      </dgm:t>
    </dgm:pt>
    <dgm:pt modelId="{B9F3BB4D-E01B-485F-A828-0B9E26ADD9E4}">
      <dgm:prSet/>
      <dgm:spPr>
        <a:solidFill>
          <a:schemeClr val="accent3">
            <a:lumMod val="60000"/>
            <a:lumOff val="40000"/>
          </a:schemeClr>
        </a:solidFill>
      </dgm:spPr>
      <dgm:t>
        <a:bodyPr/>
        <a:lstStyle/>
        <a:p>
          <a:pPr rtl="0"/>
          <a:r>
            <a:rPr lang="en-US" dirty="0" smtClean="0"/>
            <a:t>Supports both document and key value data models</a:t>
          </a:r>
          <a:endParaRPr lang="en-US" dirty="0"/>
        </a:p>
      </dgm:t>
    </dgm:pt>
    <dgm:pt modelId="{2B0777A3-FB4A-43F2-BAFA-C00C9CA0AD2B}" type="parTrans" cxnId="{A0A0DEED-FEE3-48EE-B1D6-D5F776BC3083}">
      <dgm:prSet/>
      <dgm:spPr/>
      <dgm:t>
        <a:bodyPr/>
        <a:lstStyle/>
        <a:p>
          <a:endParaRPr lang="en-US"/>
        </a:p>
      </dgm:t>
    </dgm:pt>
    <dgm:pt modelId="{978E8D63-B64E-4359-839F-0555FEBCE507}" type="sibTrans" cxnId="{A0A0DEED-FEE3-48EE-B1D6-D5F776BC3083}">
      <dgm:prSet/>
      <dgm:spPr/>
      <dgm:t>
        <a:bodyPr/>
        <a:lstStyle/>
        <a:p>
          <a:endParaRPr lang="en-US"/>
        </a:p>
      </dgm:t>
    </dgm:pt>
    <dgm:pt modelId="{86FC76BC-6A15-4205-98D5-6F534418320D}">
      <dgm:prSet/>
      <dgm:spPr>
        <a:solidFill>
          <a:schemeClr val="accent5">
            <a:lumMod val="60000"/>
            <a:lumOff val="40000"/>
          </a:schemeClr>
        </a:solidFill>
      </dgm:spPr>
      <dgm:t>
        <a:bodyPr/>
        <a:lstStyle/>
        <a:p>
          <a:pPr rtl="0"/>
          <a:r>
            <a:rPr lang="en-US" dirty="0" smtClean="0"/>
            <a:t>Flexible data model &amp; reliable performance </a:t>
          </a:r>
          <a:endParaRPr lang="en-US" dirty="0"/>
        </a:p>
      </dgm:t>
    </dgm:pt>
    <dgm:pt modelId="{39D23F5C-4F55-4EC9-B9CF-045591556726}" type="parTrans" cxnId="{F1627BCB-FFB3-4A77-B56F-A7A0D26C0B76}">
      <dgm:prSet/>
      <dgm:spPr/>
      <dgm:t>
        <a:bodyPr/>
        <a:lstStyle/>
        <a:p>
          <a:endParaRPr lang="en-US"/>
        </a:p>
      </dgm:t>
    </dgm:pt>
    <dgm:pt modelId="{EB57FD0A-EF34-4E4D-A0ED-1C89A6C63E1B}" type="sibTrans" cxnId="{F1627BCB-FFB3-4A77-B56F-A7A0D26C0B76}">
      <dgm:prSet/>
      <dgm:spPr/>
      <dgm:t>
        <a:bodyPr/>
        <a:lstStyle/>
        <a:p>
          <a:endParaRPr lang="en-US"/>
        </a:p>
      </dgm:t>
    </dgm:pt>
    <dgm:pt modelId="{F04534E6-06BD-45B8-AB0C-40EE2CC7603D}" type="pres">
      <dgm:prSet presAssocID="{D32DCF55-E083-4641-91F9-C97E7984A3B0}" presName="Name0" presStyleCnt="0">
        <dgm:presLayoutVars>
          <dgm:dir/>
          <dgm:animLvl val="lvl"/>
          <dgm:resizeHandles val="exact"/>
        </dgm:presLayoutVars>
      </dgm:prSet>
      <dgm:spPr/>
      <dgm:t>
        <a:bodyPr/>
        <a:lstStyle/>
        <a:p>
          <a:endParaRPr lang="en-US"/>
        </a:p>
      </dgm:t>
    </dgm:pt>
    <dgm:pt modelId="{5295D284-C118-41E3-BC31-CD88A94E7D8C}" type="pres">
      <dgm:prSet presAssocID="{083DE41A-FD72-4311-B19E-231068EC6B6F}" presName="Name8" presStyleCnt="0"/>
      <dgm:spPr/>
    </dgm:pt>
    <dgm:pt modelId="{9A18D9D5-6109-46D7-84B0-B60B614935A3}" type="pres">
      <dgm:prSet presAssocID="{083DE41A-FD72-4311-B19E-231068EC6B6F}" presName="level" presStyleLbl="node1" presStyleIdx="0" presStyleCnt="6" custScaleX="113827">
        <dgm:presLayoutVars>
          <dgm:chMax val="1"/>
          <dgm:bulletEnabled val="1"/>
        </dgm:presLayoutVars>
      </dgm:prSet>
      <dgm:spPr/>
      <dgm:t>
        <a:bodyPr/>
        <a:lstStyle/>
        <a:p>
          <a:endParaRPr lang="en-US"/>
        </a:p>
      </dgm:t>
    </dgm:pt>
    <dgm:pt modelId="{96516345-DDCB-4530-91C6-63ACAB7EAE0B}" type="pres">
      <dgm:prSet presAssocID="{083DE41A-FD72-4311-B19E-231068EC6B6F}" presName="levelTx" presStyleLbl="revTx" presStyleIdx="0" presStyleCnt="0">
        <dgm:presLayoutVars>
          <dgm:chMax val="1"/>
          <dgm:bulletEnabled val="1"/>
        </dgm:presLayoutVars>
      </dgm:prSet>
      <dgm:spPr/>
      <dgm:t>
        <a:bodyPr/>
        <a:lstStyle/>
        <a:p>
          <a:endParaRPr lang="en-US"/>
        </a:p>
      </dgm:t>
    </dgm:pt>
    <dgm:pt modelId="{4C26D000-6B0A-49E9-BF53-E421501ADB2B}" type="pres">
      <dgm:prSet presAssocID="{8A0C1844-AF27-493B-8D96-C50FC438BA71}" presName="Name8" presStyleCnt="0"/>
      <dgm:spPr/>
    </dgm:pt>
    <dgm:pt modelId="{7696F67D-1A72-4A14-B26F-CAC468B65E79}" type="pres">
      <dgm:prSet presAssocID="{8A0C1844-AF27-493B-8D96-C50FC438BA71}" presName="level" presStyleLbl="node1" presStyleIdx="1" presStyleCnt="6">
        <dgm:presLayoutVars>
          <dgm:chMax val="1"/>
          <dgm:bulletEnabled val="1"/>
        </dgm:presLayoutVars>
      </dgm:prSet>
      <dgm:spPr/>
      <dgm:t>
        <a:bodyPr/>
        <a:lstStyle/>
        <a:p>
          <a:endParaRPr lang="en-US"/>
        </a:p>
      </dgm:t>
    </dgm:pt>
    <dgm:pt modelId="{0B687181-9460-4405-8CB1-7BAC8CE7210C}" type="pres">
      <dgm:prSet presAssocID="{8A0C1844-AF27-493B-8D96-C50FC438BA71}" presName="levelTx" presStyleLbl="revTx" presStyleIdx="0" presStyleCnt="0">
        <dgm:presLayoutVars>
          <dgm:chMax val="1"/>
          <dgm:bulletEnabled val="1"/>
        </dgm:presLayoutVars>
      </dgm:prSet>
      <dgm:spPr/>
      <dgm:t>
        <a:bodyPr/>
        <a:lstStyle/>
        <a:p>
          <a:endParaRPr lang="en-US"/>
        </a:p>
      </dgm:t>
    </dgm:pt>
    <dgm:pt modelId="{E30836BA-F5FC-4F64-9D90-FBAFC5AABE75}" type="pres">
      <dgm:prSet presAssocID="{451BD1B0-C0BE-453E-8126-36D1AE2C3420}" presName="Name8" presStyleCnt="0"/>
      <dgm:spPr/>
    </dgm:pt>
    <dgm:pt modelId="{EE718E2B-9CD5-4121-ABD1-AC8C1A8C147B}" type="pres">
      <dgm:prSet presAssocID="{451BD1B0-C0BE-453E-8126-36D1AE2C3420}" presName="level" presStyleLbl="node1" presStyleIdx="2" presStyleCnt="6">
        <dgm:presLayoutVars>
          <dgm:chMax val="1"/>
          <dgm:bulletEnabled val="1"/>
        </dgm:presLayoutVars>
      </dgm:prSet>
      <dgm:spPr/>
      <dgm:t>
        <a:bodyPr/>
        <a:lstStyle/>
        <a:p>
          <a:endParaRPr lang="en-US"/>
        </a:p>
      </dgm:t>
    </dgm:pt>
    <dgm:pt modelId="{F08FB123-80F6-4613-B311-075B6BA23271}" type="pres">
      <dgm:prSet presAssocID="{451BD1B0-C0BE-453E-8126-36D1AE2C3420}" presName="levelTx" presStyleLbl="revTx" presStyleIdx="0" presStyleCnt="0">
        <dgm:presLayoutVars>
          <dgm:chMax val="1"/>
          <dgm:bulletEnabled val="1"/>
        </dgm:presLayoutVars>
      </dgm:prSet>
      <dgm:spPr/>
      <dgm:t>
        <a:bodyPr/>
        <a:lstStyle/>
        <a:p>
          <a:endParaRPr lang="en-US"/>
        </a:p>
      </dgm:t>
    </dgm:pt>
    <dgm:pt modelId="{006D21C2-2734-4BC9-B93B-9DA702F8B21A}" type="pres">
      <dgm:prSet presAssocID="{9546BAC1-6C0E-4E19-9521-47DB14742E95}" presName="Name8" presStyleCnt="0"/>
      <dgm:spPr/>
    </dgm:pt>
    <dgm:pt modelId="{1F8BEC70-4597-4F52-84C6-E4027DFEC1A2}" type="pres">
      <dgm:prSet presAssocID="{9546BAC1-6C0E-4E19-9521-47DB14742E95}" presName="level" presStyleLbl="node1" presStyleIdx="3" presStyleCnt="6">
        <dgm:presLayoutVars>
          <dgm:chMax val="1"/>
          <dgm:bulletEnabled val="1"/>
        </dgm:presLayoutVars>
      </dgm:prSet>
      <dgm:spPr/>
      <dgm:t>
        <a:bodyPr/>
        <a:lstStyle/>
        <a:p>
          <a:endParaRPr lang="en-US"/>
        </a:p>
      </dgm:t>
    </dgm:pt>
    <dgm:pt modelId="{95A65492-1ACB-465A-AB61-8F73A9C30555}" type="pres">
      <dgm:prSet presAssocID="{9546BAC1-6C0E-4E19-9521-47DB14742E95}" presName="levelTx" presStyleLbl="revTx" presStyleIdx="0" presStyleCnt="0">
        <dgm:presLayoutVars>
          <dgm:chMax val="1"/>
          <dgm:bulletEnabled val="1"/>
        </dgm:presLayoutVars>
      </dgm:prSet>
      <dgm:spPr/>
      <dgm:t>
        <a:bodyPr/>
        <a:lstStyle/>
        <a:p>
          <a:endParaRPr lang="en-US"/>
        </a:p>
      </dgm:t>
    </dgm:pt>
    <dgm:pt modelId="{084C18AD-68F3-41F6-96DB-470FD50A6BBE}" type="pres">
      <dgm:prSet presAssocID="{B9F3BB4D-E01B-485F-A828-0B9E26ADD9E4}" presName="Name8" presStyleCnt="0"/>
      <dgm:spPr/>
    </dgm:pt>
    <dgm:pt modelId="{450B36BC-59F6-40FC-AC3B-6054479ACB2B}" type="pres">
      <dgm:prSet presAssocID="{B9F3BB4D-E01B-485F-A828-0B9E26ADD9E4}" presName="level" presStyleLbl="node1" presStyleIdx="4" presStyleCnt="6">
        <dgm:presLayoutVars>
          <dgm:chMax val="1"/>
          <dgm:bulletEnabled val="1"/>
        </dgm:presLayoutVars>
      </dgm:prSet>
      <dgm:spPr/>
      <dgm:t>
        <a:bodyPr/>
        <a:lstStyle/>
        <a:p>
          <a:endParaRPr lang="en-US"/>
        </a:p>
      </dgm:t>
    </dgm:pt>
    <dgm:pt modelId="{B0A3449A-3EC5-46BB-AE75-8E44D1C44D25}" type="pres">
      <dgm:prSet presAssocID="{B9F3BB4D-E01B-485F-A828-0B9E26ADD9E4}" presName="levelTx" presStyleLbl="revTx" presStyleIdx="0" presStyleCnt="0">
        <dgm:presLayoutVars>
          <dgm:chMax val="1"/>
          <dgm:bulletEnabled val="1"/>
        </dgm:presLayoutVars>
      </dgm:prSet>
      <dgm:spPr/>
      <dgm:t>
        <a:bodyPr/>
        <a:lstStyle/>
        <a:p>
          <a:endParaRPr lang="en-US"/>
        </a:p>
      </dgm:t>
    </dgm:pt>
    <dgm:pt modelId="{D1AA851B-9BC8-449D-A7EE-6F3A85B3E810}" type="pres">
      <dgm:prSet presAssocID="{86FC76BC-6A15-4205-98D5-6F534418320D}" presName="Name8" presStyleCnt="0"/>
      <dgm:spPr/>
    </dgm:pt>
    <dgm:pt modelId="{8E06A1CE-D4A4-4E96-BBE6-06826041158A}" type="pres">
      <dgm:prSet presAssocID="{86FC76BC-6A15-4205-98D5-6F534418320D}" presName="level" presStyleLbl="node1" presStyleIdx="5" presStyleCnt="6">
        <dgm:presLayoutVars>
          <dgm:chMax val="1"/>
          <dgm:bulletEnabled val="1"/>
        </dgm:presLayoutVars>
      </dgm:prSet>
      <dgm:spPr/>
      <dgm:t>
        <a:bodyPr/>
        <a:lstStyle/>
        <a:p>
          <a:endParaRPr lang="en-US"/>
        </a:p>
      </dgm:t>
    </dgm:pt>
    <dgm:pt modelId="{B5EE7807-0BB6-4707-AC0B-CCDAA58B242B}" type="pres">
      <dgm:prSet presAssocID="{86FC76BC-6A15-4205-98D5-6F534418320D}" presName="levelTx" presStyleLbl="revTx" presStyleIdx="0" presStyleCnt="0">
        <dgm:presLayoutVars>
          <dgm:chMax val="1"/>
          <dgm:bulletEnabled val="1"/>
        </dgm:presLayoutVars>
      </dgm:prSet>
      <dgm:spPr/>
      <dgm:t>
        <a:bodyPr/>
        <a:lstStyle/>
        <a:p>
          <a:endParaRPr lang="en-US"/>
        </a:p>
      </dgm:t>
    </dgm:pt>
  </dgm:ptLst>
  <dgm:cxnLst>
    <dgm:cxn modelId="{F1627BCB-FFB3-4A77-B56F-A7A0D26C0B76}" srcId="{D32DCF55-E083-4641-91F9-C97E7984A3B0}" destId="{86FC76BC-6A15-4205-98D5-6F534418320D}" srcOrd="5" destOrd="0" parTransId="{39D23F5C-4F55-4EC9-B9CF-045591556726}" sibTransId="{EB57FD0A-EF34-4E4D-A0ED-1C89A6C63E1B}"/>
    <dgm:cxn modelId="{43DF7498-B056-414A-9887-BA428AD93707}" srcId="{D32DCF55-E083-4641-91F9-C97E7984A3B0}" destId="{451BD1B0-C0BE-453E-8126-36D1AE2C3420}" srcOrd="2" destOrd="0" parTransId="{D41DACDB-466A-4166-AE75-B36F8B9283B4}" sibTransId="{96F8B845-ADC1-4505-9B6C-C2A24AA3EE77}"/>
    <dgm:cxn modelId="{771120B5-1984-4696-BA43-9F4904375F33}" type="presOf" srcId="{B9F3BB4D-E01B-485F-A828-0B9E26ADD9E4}" destId="{B0A3449A-3EC5-46BB-AE75-8E44D1C44D25}" srcOrd="1" destOrd="0" presId="urn:microsoft.com/office/officeart/2005/8/layout/pyramid1"/>
    <dgm:cxn modelId="{F09EF255-4E07-446C-A263-F51C594EF045}" type="presOf" srcId="{9546BAC1-6C0E-4E19-9521-47DB14742E95}" destId="{95A65492-1ACB-465A-AB61-8F73A9C30555}" srcOrd="1" destOrd="0" presId="urn:microsoft.com/office/officeart/2005/8/layout/pyramid1"/>
    <dgm:cxn modelId="{55D1F378-BF91-4028-9C50-549226714FEA}" type="presOf" srcId="{451BD1B0-C0BE-453E-8126-36D1AE2C3420}" destId="{F08FB123-80F6-4613-B311-075B6BA23271}" srcOrd="1" destOrd="0" presId="urn:microsoft.com/office/officeart/2005/8/layout/pyramid1"/>
    <dgm:cxn modelId="{2BFA6032-F103-436B-B684-4E630EE942CA}" type="presOf" srcId="{9546BAC1-6C0E-4E19-9521-47DB14742E95}" destId="{1F8BEC70-4597-4F52-84C6-E4027DFEC1A2}" srcOrd="0" destOrd="0" presId="urn:microsoft.com/office/officeart/2005/8/layout/pyramid1"/>
    <dgm:cxn modelId="{FBA8E19B-0BB8-48D7-85B8-83B5B139819E}" type="presOf" srcId="{D32DCF55-E083-4641-91F9-C97E7984A3B0}" destId="{F04534E6-06BD-45B8-AB0C-40EE2CC7603D}" srcOrd="0" destOrd="0" presId="urn:microsoft.com/office/officeart/2005/8/layout/pyramid1"/>
    <dgm:cxn modelId="{191BE712-4FD9-43E0-AE26-EE8851C89EA3}" type="presOf" srcId="{86FC76BC-6A15-4205-98D5-6F534418320D}" destId="{B5EE7807-0BB6-4707-AC0B-CCDAA58B242B}" srcOrd="1" destOrd="0" presId="urn:microsoft.com/office/officeart/2005/8/layout/pyramid1"/>
    <dgm:cxn modelId="{A41AD9AB-2120-403F-BD4C-2F65BF9D0162}" type="presOf" srcId="{8A0C1844-AF27-493B-8D96-C50FC438BA71}" destId="{7696F67D-1A72-4A14-B26F-CAC468B65E79}" srcOrd="0" destOrd="0" presId="urn:microsoft.com/office/officeart/2005/8/layout/pyramid1"/>
    <dgm:cxn modelId="{435962DE-6267-4057-80D2-805A2813001B}" type="presOf" srcId="{86FC76BC-6A15-4205-98D5-6F534418320D}" destId="{8E06A1CE-D4A4-4E96-BBE6-06826041158A}" srcOrd="0" destOrd="0" presId="urn:microsoft.com/office/officeart/2005/8/layout/pyramid1"/>
    <dgm:cxn modelId="{A0A0DEED-FEE3-48EE-B1D6-D5F776BC3083}" srcId="{D32DCF55-E083-4641-91F9-C97E7984A3B0}" destId="{B9F3BB4D-E01B-485F-A828-0B9E26ADD9E4}" srcOrd="4" destOrd="0" parTransId="{2B0777A3-FB4A-43F2-BAFA-C00C9CA0AD2B}" sibTransId="{978E8D63-B64E-4359-839F-0555FEBCE507}"/>
    <dgm:cxn modelId="{BCD3438B-AE86-4934-9E62-154E93528781}" srcId="{D32DCF55-E083-4641-91F9-C97E7984A3B0}" destId="{8A0C1844-AF27-493B-8D96-C50FC438BA71}" srcOrd="1" destOrd="0" parTransId="{75E0482C-2DFA-40A7-B5B4-40CD7E8539F5}" sibTransId="{1ECFE195-8E5B-484E-9714-D8C55CC72CC0}"/>
    <dgm:cxn modelId="{9374761B-5E80-448B-8B1F-FD12C683C112}" srcId="{D32DCF55-E083-4641-91F9-C97E7984A3B0}" destId="{083DE41A-FD72-4311-B19E-231068EC6B6F}" srcOrd="0" destOrd="0" parTransId="{43031E59-5462-4271-915B-6E11B2D4950E}" sibTransId="{3259BEB2-B4AD-4715-A554-2D065A6096F2}"/>
    <dgm:cxn modelId="{22B0BA22-A99E-41A1-B82D-BEBB79B3324B}" type="presOf" srcId="{8A0C1844-AF27-493B-8D96-C50FC438BA71}" destId="{0B687181-9460-4405-8CB1-7BAC8CE7210C}" srcOrd="1" destOrd="0" presId="urn:microsoft.com/office/officeart/2005/8/layout/pyramid1"/>
    <dgm:cxn modelId="{8D7B0AD8-FB14-458B-A2D0-12242C7294F1}" type="presOf" srcId="{451BD1B0-C0BE-453E-8126-36D1AE2C3420}" destId="{EE718E2B-9CD5-4121-ABD1-AC8C1A8C147B}" srcOrd="0" destOrd="0" presId="urn:microsoft.com/office/officeart/2005/8/layout/pyramid1"/>
    <dgm:cxn modelId="{FA5CE035-F6FC-4A1E-BE3C-7D367E076EC0}" type="presOf" srcId="{083DE41A-FD72-4311-B19E-231068EC6B6F}" destId="{96516345-DDCB-4530-91C6-63ACAB7EAE0B}" srcOrd="1" destOrd="0" presId="urn:microsoft.com/office/officeart/2005/8/layout/pyramid1"/>
    <dgm:cxn modelId="{5D8A5893-E838-4C46-9F35-F013274D3A36}" type="presOf" srcId="{B9F3BB4D-E01B-485F-A828-0B9E26ADD9E4}" destId="{450B36BC-59F6-40FC-AC3B-6054479ACB2B}" srcOrd="0" destOrd="0" presId="urn:microsoft.com/office/officeart/2005/8/layout/pyramid1"/>
    <dgm:cxn modelId="{736F3D13-D9E3-4601-97A3-D738359EDEF8}" type="presOf" srcId="{083DE41A-FD72-4311-B19E-231068EC6B6F}" destId="{9A18D9D5-6109-46D7-84B0-B60B614935A3}" srcOrd="0" destOrd="0" presId="urn:microsoft.com/office/officeart/2005/8/layout/pyramid1"/>
    <dgm:cxn modelId="{EA1CAA9F-B131-43B3-9365-7D1DE4D51850}" srcId="{D32DCF55-E083-4641-91F9-C97E7984A3B0}" destId="{9546BAC1-6C0E-4E19-9521-47DB14742E95}" srcOrd="3" destOrd="0" parTransId="{6B849BD4-3574-4663-B414-61824BBC86D6}" sibTransId="{ACB9C454-7712-4CB3-9CDC-168D363C1020}"/>
    <dgm:cxn modelId="{045F4AD5-AEB2-4DF0-A73D-A9098B941D95}" type="presParOf" srcId="{F04534E6-06BD-45B8-AB0C-40EE2CC7603D}" destId="{5295D284-C118-41E3-BC31-CD88A94E7D8C}" srcOrd="0" destOrd="0" presId="urn:microsoft.com/office/officeart/2005/8/layout/pyramid1"/>
    <dgm:cxn modelId="{AAC525C7-8043-4233-8122-08C4C840C150}" type="presParOf" srcId="{5295D284-C118-41E3-BC31-CD88A94E7D8C}" destId="{9A18D9D5-6109-46D7-84B0-B60B614935A3}" srcOrd="0" destOrd="0" presId="urn:microsoft.com/office/officeart/2005/8/layout/pyramid1"/>
    <dgm:cxn modelId="{66A57FB3-1DF5-418B-8820-E86C89F40D6C}" type="presParOf" srcId="{5295D284-C118-41E3-BC31-CD88A94E7D8C}" destId="{96516345-DDCB-4530-91C6-63ACAB7EAE0B}" srcOrd="1" destOrd="0" presId="urn:microsoft.com/office/officeart/2005/8/layout/pyramid1"/>
    <dgm:cxn modelId="{F5C69DC3-793A-415A-9108-58BAF0CBDCF0}" type="presParOf" srcId="{F04534E6-06BD-45B8-AB0C-40EE2CC7603D}" destId="{4C26D000-6B0A-49E9-BF53-E421501ADB2B}" srcOrd="1" destOrd="0" presId="urn:microsoft.com/office/officeart/2005/8/layout/pyramid1"/>
    <dgm:cxn modelId="{024ED7B1-59D5-44A3-958F-D9511054513C}" type="presParOf" srcId="{4C26D000-6B0A-49E9-BF53-E421501ADB2B}" destId="{7696F67D-1A72-4A14-B26F-CAC468B65E79}" srcOrd="0" destOrd="0" presId="urn:microsoft.com/office/officeart/2005/8/layout/pyramid1"/>
    <dgm:cxn modelId="{43742622-641D-4C5A-8F1B-8C380DEC8DA0}" type="presParOf" srcId="{4C26D000-6B0A-49E9-BF53-E421501ADB2B}" destId="{0B687181-9460-4405-8CB1-7BAC8CE7210C}" srcOrd="1" destOrd="0" presId="urn:microsoft.com/office/officeart/2005/8/layout/pyramid1"/>
    <dgm:cxn modelId="{113476BA-4D82-4041-BE3D-E0597C8FD17C}" type="presParOf" srcId="{F04534E6-06BD-45B8-AB0C-40EE2CC7603D}" destId="{E30836BA-F5FC-4F64-9D90-FBAFC5AABE75}" srcOrd="2" destOrd="0" presId="urn:microsoft.com/office/officeart/2005/8/layout/pyramid1"/>
    <dgm:cxn modelId="{79FAC7CD-6B10-4713-BD3B-7EF72461AD39}" type="presParOf" srcId="{E30836BA-F5FC-4F64-9D90-FBAFC5AABE75}" destId="{EE718E2B-9CD5-4121-ABD1-AC8C1A8C147B}" srcOrd="0" destOrd="0" presId="urn:microsoft.com/office/officeart/2005/8/layout/pyramid1"/>
    <dgm:cxn modelId="{B58F6309-39B2-4B07-87F2-035BF6666141}" type="presParOf" srcId="{E30836BA-F5FC-4F64-9D90-FBAFC5AABE75}" destId="{F08FB123-80F6-4613-B311-075B6BA23271}" srcOrd="1" destOrd="0" presId="urn:microsoft.com/office/officeart/2005/8/layout/pyramid1"/>
    <dgm:cxn modelId="{4BCC3E21-9D11-4BD7-BA4E-88A6369EEBC2}" type="presParOf" srcId="{F04534E6-06BD-45B8-AB0C-40EE2CC7603D}" destId="{006D21C2-2734-4BC9-B93B-9DA702F8B21A}" srcOrd="3" destOrd="0" presId="urn:microsoft.com/office/officeart/2005/8/layout/pyramid1"/>
    <dgm:cxn modelId="{8E093085-ACA3-446F-9C33-8D5EE2563512}" type="presParOf" srcId="{006D21C2-2734-4BC9-B93B-9DA702F8B21A}" destId="{1F8BEC70-4597-4F52-84C6-E4027DFEC1A2}" srcOrd="0" destOrd="0" presId="urn:microsoft.com/office/officeart/2005/8/layout/pyramid1"/>
    <dgm:cxn modelId="{02F04D05-1C04-4F32-AF19-D676C93178AC}" type="presParOf" srcId="{006D21C2-2734-4BC9-B93B-9DA702F8B21A}" destId="{95A65492-1ACB-465A-AB61-8F73A9C30555}" srcOrd="1" destOrd="0" presId="urn:microsoft.com/office/officeart/2005/8/layout/pyramid1"/>
    <dgm:cxn modelId="{1E30A54C-EC71-45C5-BD9B-0EDDC94D68C4}" type="presParOf" srcId="{F04534E6-06BD-45B8-AB0C-40EE2CC7603D}" destId="{084C18AD-68F3-41F6-96DB-470FD50A6BBE}" srcOrd="4" destOrd="0" presId="urn:microsoft.com/office/officeart/2005/8/layout/pyramid1"/>
    <dgm:cxn modelId="{8A9CDD97-2A87-409E-987B-41EB16C2B5C2}" type="presParOf" srcId="{084C18AD-68F3-41F6-96DB-470FD50A6BBE}" destId="{450B36BC-59F6-40FC-AC3B-6054479ACB2B}" srcOrd="0" destOrd="0" presId="urn:microsoft.com/office/officeart/2005/8/layout/pyramid1"/>
    <dgm:cxn modelId="{31BEB4D7-D85F-4C33-B6FE-8BA61D785C79}" type="presParOf" srcId="{084C18AD-68F3-41F6-96DB-470FD50A6BBE}" destId="{B0A3449A-3EC5-46BB-AE75-8E44D1C44D25}" srcOrd="1" destOrd="0" presId="urn:microsoft.com/office/officeart/2005/8/layout/pyramid1"/>
    <dgm:cxn modelId="{9C2C4BAA-5BFC-473B-B481-BE36CF0204A2}" type="presParOf" srcId="{F04534E6-06BD-45B8-AB0C-40EE2CC7603D}" destId="{D1AA851B-9BC8-449D-A7EE-6F3A85B3E810}" srcOrd="5" destOrd="0" presId="urn:microsoft.com/office/officeart/2005/8/layout/pyramid1"/>
    <dgm:cxn modelId="{D1D585D0-D161-4486-8CF3-5172B193A469}" type="presParOf" srcId="{D1AA851B-9BC8-449D-A7EE-6F3A85B3E810}" destId="{8E06A1CE-D4A4-4E96-BBE6-06826041158A}" srcOrd="0" destOrd="0" presId="urn:microsoft.com/office/officeart/2005/8/layout/pyramid1"/>
    <dgm:cxn modelId="{0C753157-F1AF-46FC-8B4F-2B2917DA3113}" type="presParOf" srcId="{D1AA851B-9BC8-449D-A7EE-6F3A85B3E810}" destId="{B5EE7807-0BB6-4707-AC0B-CCDAA58B242B}" srcOrd="1" destOrd="0" presId="urn:microsoft.com/office/officeart/2005/8/layout/pyramid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75AC57-41E1-4E65-B71C-0F3DDAE75BC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35F5F1E-4ADD-4537-B9FD-A6624A9B0C5C}">
      <dgm:prSet custT="1"/>
      <dgm:spPr>
        <a:solidFill>
          <a:schemeClr val="accent5">
            <a:lumMod val="40000"/>
            <a:lumOff val="60000"/>
            <a:alpha val="90000"/>
          </a:schemeClr>
        </a:solidFill>
      </dgm:spPr>
      <dgm:t>
        <a:bodyPr/>
        <a:lstStyle/>
        <a:p>
          <a:pPr rtl="0"/>
          <a:r>
            <a:rPr lang="en-US" sz="1400" b="0" dirty="0" smtClean="0"/>
            <a:t>Query Operation finds items in a table using only primary key attribute values .</a:t>
          </a:r>
          <a:endParaRPr lang="en-US" sz="1400" dirty="0"/>
        </a:p>
      </dgm:t>
    </dgm:pt>
    <dgm:pt modelId="{6BC284AB-B3DC-43EB-9EC5-3ABD24E4F8C0}" type="parTrans" cxnId="{890BA7EC-CD15-4D2F-830F-148C7F029D6E}">
      <dgm:prSet/>
      <dgm:spPr/>
      <dgm:t>
        <a:bodyPr/>
        <a:lstStyle/>
        <a:p>
          <a:endParaRPr lang="en-US"/>
        </a:p>
      </dgm:t>
    </dgm:pt>
    <dgm:pt modelId="{AADA9643-F995-4E99-AABA-5E7A89EFFF15}" type="sibTrans" cxnId="{890BA7EC-CD15-4D2F-830F-148C7F029D6E}">
      <dgm:prSet/>
      <dgm:spPr/>
      <dgm:t>
        <a:bodyPr/>
        <a:lstStyle/>
        <a:p>
          <a:endParaRPr lang="en-US"/>
        </a:p>
      </dgm:t>
    </dgm:pt>
    <dgm:pt modelId="{1AEC5B7B-3EE8-49ED-BE94-0DB5B2ACC789}">
      <dgm:prSet custT="1"/>
      <dgm:spPr>
        <a:solidFill>
          <a:schemeClr val="accent4">
            <a:lumMod val="40000"/>
            <a:lumOff val="60000"/>
            <a:alpha val="90000"/>
          </a:schemeClr>
        </a:solidFill>
      </dgm:spPr>
      <dgm:t>
        <a:bodyPr/>
        <a:lstStyle/>
        <a:p>
          <a:pPr rtl="0"/>
          <a:r>
            <a:rPr lang="en-US" sz="1400" b="0" dirty="0" smtClean="0"/>
            <a:t>Provide a partition attribute name and distinct value </a:t>
          </a:r>
          <a:r>
            <a:rPr lang="en-US" sz="700" b="0" dirty="0" smtClean="0"/>
            <a:t>.</a:t>
          </a:r>
          <a:endParaRPr lang="en-US" sz="700" dirty="0"/>
        </a:p>
      </dgm:t>
    </dgm:pt>
    <dgm:pt modelId="{ED06D30E-31B3-40DC-A47F-E4A9E46322F1}" type="parTrans" cxnId="{9238CE82-1C80-4A5B-AB23-D10259023264}">
      <dgm:prSet/>
      <dgm:spPr/>
      <dgm:t>
        <a:bodyPr/>
        <a:lstStyle/>
        <a:p>
          <a:endParaRPr lang="en-US"/>
        </a:p>
      </dgm:t>
    </dgm:pt>
    <dgm:pt modelId="{F6A9A111-1BDF-44E5-BF95-764E2E4E1581}" type="sibTrans" cxnId="{9238CE82-1C80-4A5B-AB23-D10259023264}">
      <dgm:prSet/>
      <dgm:spPr/>
      <dgm:t>
        <a:bodyPr/>
        <a:lstStyle/>
        <a:p>
          <a:endParaRPr lang="en-US"/>
        </a:p>
      </dgm:t>
    </dgm:pt>
    <dgm:pt modelId="{9AB7F285-039A-4F49-BDC4-561E270C6377}">
      <dgm:prSet custT="1"/>
      <dgm:spPr>
        <a:solidFill>
          <a:schemeClr val="accent3">
            <a:lumMod val="60000"/>
            <a:lumOff val="40000"/>
            <a:alpha val="90000"/>
          </a:schemeClr>
        </a:solidFill>
      </dgm:spPr>
      <dgm:t>
        <a:bodyPr/>
        <a:lstStyle/>
        <a:p>
          <a:pPr rtl="0"/>
          <a:r>
            <a:rPr lang="en-US" sz="1400" b="0" dirty="0" smtClean="0"/>
            <a:t>Optionally provide a sort key attribute name </a:t>
          </a:r>
          <a:r>
            <a:rPr lang="en-US" sz="900" b="0" dirty="0" smtClean="0"/>
            <a:t>.</a:t>
          </a:r>
          <a:endParaRPr lang="en-US" sz="900" dirty="0"/>
        </a:p>
      </dgm:t>
    </dgm:pt>
    <dgm:pt modelId="{6EE4796E-C039-4B19-B513-8E911E00AD11}" type="parTrans" cxnId="{E5ED07A7-67C3-4A04-A151-E72360DFFFDC}">
      <dgm:prSet/>
      <dgm:spPr/>
      <dgm:t>
        <a:bodyPr/>
        <a:lstStyle/>
        <a:p>
          <a:endParaRPr lang="en-US"/>
        </a:p>
      </dgm:t>
    </dgm:pt>
    <dgm:pt modelId="{3C17EEBF-84CD-49EA-9620-2F94804016A8}" type="sibTrans" cxnId="{E5ED07A7-67C3-4A04-A151-E72360DFFFDC}">
      <dgm:prSet/>
      <dgm:spPr/>
      <dgm:t>
        <a:bodyPr/>
        <a:lstStyle/>
        <a:p>
          <a:endParaRPr lang="en-US"/>
        </a:p>
      </dgm:t>
    </dgm:pt>
    <dgm:pt modelId="{C8D3282D-8842-466D-8BD7-A641BEE8C386}">
      <dgm:prSet custT="1"/>
      <dgm:spPr>
        <a:solidFill>
          <a:schemeClr val="accent6">
            <a:lumMod val="60000"/>
            <a:lumOff val="40000"/>
            <a:alpha val="90000"/>
          </a:schemeClr>
        </a:solidFill>
      </dgm:spPr>
      <dgm:t>
        <a:bodyPr/>
        <a:lstStyle/>
        <a:p>
          <a:pPr rtl="0"/>
          <a:r>
            <a:rPr lang="en-US" sz="1400" b="0" dirty="0" smtClean="0"/>
            <a:t>By default Query returns all of the data attributes for items with specified primary key</a:t>
          </a:r>
          <a:endParaRPr lang="en-US" sz="1400" dirty="0"/>
        </a:p>
      </dgm:t>
    </dgm:pt>
    <dgm:pt modelId="{54E6DE97-3288-4130-B331-FE83A9CBAAD7}" type="parTrans" cxnId="{FF06572E-ADC9-4B19-8650-2CB33B89E370}">
      <dgm:prSet/>
      <dgm:spPr/>
      <dgm:t>
        <a:bodyPr/>
        <a:lstStyle/>
        <a:p>
          <a:endParaRPr lang="en-US"/>
        </a:p>
      </dgm:t>
    </dgm:pt>
    <dgm:pt modelId="{8F6CE03B-C363-479F-9D1B-639CC0B46A61}" type="sibTrans" cxnId="{FF06572E-ADC9-4B19-8650-2CB33B89E370}">
      <dgm:prSet/>
      <dgm:spPr/>
      <dgm:t>
        <a:bodyPr/>
        <a:lstStyle/>
        <a:p>
          <a:endParaRPr lang="en-US"/>
        </a:p>
      </dgm:t>
    </dgm:pt>
    <dgm:pt modelId="{E98BE28D-D2CE-4258-BB32-99FFB94174F7}">
      <dgm:prSet custT="1"/>
      <dgm:spPr>
        <a:solidFill>
          <a:schemeClr val="tx1">
            <a:lumMod val="20000"/>
            <a:lumOff val="80000"/>
            <a:alpha val="90000"/>
          </a:schemeClr>
        </a:solidFill>
      </dgm:spPr>
      <dgm:t>
        <a:bodyPr/>
        <a:lstStyle/>
        <a:p>
          <a:pPr rtl="0"/>
          <a:r>
            <a:rPr lang="en-US" sz="1400" b="0" dirty="0" smtClean="0"/>
            <a:t>Use </a:t>
          </a:r>
          <a:r>
            <a:rPr lang="en-US" sz="1400" b="1" dirty="0" smtClean="0"/>
            <a:t>projection Expression</a:t>
          </a:r>
          <a:r>
            <a:rPr lang="en-US" sz="1400" b="0" dirty="0" smtClean="0"/>
            <a:t> parameter Query returns only some of the attributes </a:t>
          </a:r>
          <a:endParaRPr lang="en-US" sz="1400" b="0" dirty="0"/>
        </a:p>
      </dgm:t>
    </dgm:pt>
    <dgm:pt modelId="{CC2E132E-FA2C-44B6-B9A0-5D84427A4F0A}" type="parTrans" cxnId="{7B189244-B5B5-45AA-A5B4-0BED65ABED9E}">
      <dgm:prSet/>
      <dgm:spPr/>
      <dgm:t>
        <a:bodyPr/>
        <a:lstStyle/>
        <a:p>
          <a:endParaRPr lang="en-US"/>
        </a:p>
      </dgm:t>
    </dgm:pt>
    <dgm:pt modelId="{145D77A6-5CD9-4F51-A742-ED215C7CD877}" type="sibTrans" cxnId="{7B189244-B5B5-45AA-A5B4-0BED65ABED9E}">
      <dgm:prSet/>
      <dgm:spPr/>
      <dgm:t>
        <a:bodyPr/>
        <a:lstStyle/>
        <a:p>
          <a:endParaRPr lang="en-US"/>
        </a:p>
      </dgm:t>
    </dgm:pt>
    <dgm:pt modelId="{3A427E1B-B750-4C8A-A25D-F801C7A13C00}" type="pres">
      <dgm:prSet presAssocID="{E375AC57-41E1-4E65-B71C-0F3DDAE75BC0}" presName="hierChild1" presStyleCnt="0">
        <dgm:presLayoutVars>
          <dgm:chPref val="1"/>
          <dgm:dir/>
          <dgm:animOne val="branch"/>
          <dgm:animLvl val="lvl"/>
          <dgm:resizeHandles/>
        </dgm:presLayoutVars>
      </dgm:prSet>
      <dgm:spPr/>
      <dgm:t>
        <a:bodyPr/>
        <a:lstStyle/>
        <a:p>
          <a:endParaRPr lang="en-US"/>
        </a:p>
      </dgm:t>
    </dgm:pt>
    <dgm:pt modelId="{FB1DDA81-E62C-4007-9D62-7028FA3705FF}" type="pres">
      <dgm:prSet presAssocID="{735F5F1E-4ADD-4537-B9FD-A6624A9B0C5C}" presName="hierRoot1" presStyleCnt="0"/>
      <dgm:spPr/>
    </dgm:pt>
    <dgm:pt modelId="{5B9FF50B-DD5B-4DEE-8939-2F581EA129AE}" type="pres">
      <dgm:prSet presAssocID="{735F5F1E-4ADD-4537-B9FD-A6624A9B0C5C}" presName="composite" presStyleCnt="0"/>
      <dgm:spPr/>
    </dgm:pt>
    <dgm:pt modelId="{497FBF02-3C4B-46B1-8842-73F792E155CF}" type="pres">
      <dgm:prSet presAssocID="{735F5F1E-4ADD-4537-B9FD-A6624A9B0C5C}" presName="background" presStyleLbl="node0" presStyleIdx="0" presStyleCnt="5"/>
      <dgm:spPr/>
    </dgm:pt>
    <dgm:pt modelId="{EB8C2BDE-4059-4902-B9AD-FAF5CD6843B6}" type="pres">
      <dgm:prSet presAssocID="{735F5F1E-4ADD-4537-B9FD-A6624A9B0C5C}" presName="text" presStyleLbl="fgAcc0" presStyleIdx="0" presStyleCnt="5" custScaleX="277976" custScaleY="204701" custLinFactX="100000" custLinFactY="-100000" custLinFactNeighborX="110854" custLinFactNeighborY="-124487">
        <dgm:presLayoutVars>
          <dgm:chPref val="3"/>
        </dgm:presLayoutVars>
      </dgm:prSet>
      <dgm:spPr/>
      <dgm:t>
        <a:bodyPr/>
        <a:lstStyle/>
        <a:p>
          <a:endParaRPr lang="en-US"/>
        </a:p>
      </dgm:t>
    </dgm:pt>
    <dgm:pt modelId="{5CF88BDD-E2B7-42B0-8AB7-40BA0F2FF18A}" type="pres">
      <dgm:prSet presAssocID="{735F5F1E-4ADD-4537-B9FD-A6624A9B0C5C}" presName="hierChild2" presStyleCnt="0"/>
      <dgm:spPr/>
    </dgm:pt>
    <dgm:pt modelId="{8A6F199B-9C45-4868-9154-20354276DC79}" type="pres">
      <dgm:prSet presAssocID="{1AEC5B7B-3EE8-49ED-BE94-0DB5B2ACC789}" presName="hierRoot1" presStyleCnt="0"/>
      <dgm:spPr/>
    </dgm:pt>
    <dgm:pt modelId="{9A287E3E-9166-45C8-B410-DF4252446882}" type="pres">
      <dgm:prSet presAssocID="{1AEC5B7B-3EE8-49ED-BE94-0DB5B2ACC789}" presName="composite" presStyleCnt="0"/>
      <dgm:spPr/>
    </dgm:pt>
    <dgm:pt modelId="{FAE69F6B-64DB-4322-AE41-09C3127685DC}" type="pres">
      <dgm:prSet presAssocID="{1AEC5B7B-3EE8-49ED-BE94-0DB5B2ACC789}" presName="background" presStyleLbl="node0" presStyleIdx="1" presStyleCnt="5"/>
      <dgm:spPr/>
    </dgm:pt>
    <dgm:pt modelId="{2A9974C8-6633-45DF-8BA4-63DFE3534D7D}" type="pres">
      <dgm:prSet presAssocID="{1AEC5B7B-3EE8-49ED-BE94-0DB5B2ACC789}" presName="text" presStyleLbl="fgAcc0" presStyleIdx="1" presStyleCnt="5" custScaleY="206595" custLinFactX="-59152" custLinFactNeighborX="-100000" custLinFactNeighborY="85487">
        <dgm:presLayoutVars>
          <dgm:chPref val="3"/>
        </dgm:presLayoutVars>
      </dgm:prSet>
      <dgm:spPr/>
      <dgm:t>
        <a:bodyPr/>
        <a:lstStyle/>
        <a:p>
          <a:endParaRPr lang="en-US"/>
        </a:p>
      </dgm:t>
    </dgm:pt>
    <dgm:pt modelId="{690BCA51-C111-452D-99B0-A1098FB0668E}" type="pres">
      <dgm:prSet presAssocID="{1AEC5B7B-3EE8-49ED-BE94-0DB5B2ACC789}" presName="hierChild2" presStyleCnt="0"/>
      <dgm:spPr/>
    </dgm:pt>
    <dgm:pt modelId="{5D7AE577-62B6-4455-9B50-0C1B7E358B0A}" type="pres">
      <dgm:prSet presAssocID="{9AB7F285-039A-4F49-BDC4-561E270C6377}" presName="hierRoot1" presStyleCnt="0"/>
      <dgm:spPr/>
    </dgm:pt>
    <dgm:pt modelId="{383D51D4-EF4D-4B72-8F7C-64958DAB1365}" type="pres">
      <dgm:prSet presAssocID="{9AB7F285-039A-4F49-BDC4-561E270C6377}" presName="composite" presStyleCnt="0"/>
      <dgm:spPr/>
    </dgm:pt>
    <dgm:pt modelId="{F97E2FDB-C6AA-4711-A90D-D25574E71BE1}" type="pres">
      <dgm:prSet presAssocID="{9AB7F285-039A-4F49-BDC4-561E270C6377}" presName="background" presStyleLbl="node0" presStyleIdx="2" presStyleCnt="5"/>
      <dgm:spPr/>
    </dgm:pt>
    <dgm:pt modelId="{6ACC8EA9-26B4-43D7-B209-DCBFFF5909D8}" type="pres">
      <dgm:prSet presAssocID="{9AB7F285-039A-4F49-BDC4-561E270C6377}" presName="text" presStyleLbl="fgAcc0" presStyleIdx="2" presStyleCnt="5" custScaleY="196767" custLinFactNeighborX="43091" custLinFactNeighborY="61269">
        <dgm:presLayoutVars>
          <dgm:chPref val="3"/>
        </dgm:presLayoutVars>
      </dgm:prSet>
      <dgm:spPr/>
      <dgm:t>
        <a:bodyPr/>
        <a:lstStyle/>
        <a:p>
          <a:endParaRPr lang="en-US"/>
        </a:p>
      </dgm:t>
    </dgm:pt>
    <dgm:pt modelId="{595EA20E-E5C7-4D15-9887-F0954AB304BC}" type="pres">
      <dgm:prSet presAssocID="{9AB7F285-039A-4F49-BDC4-561E270C6377}" presName="hierChild2" presStyleCnt="0"/>
      <dgm:spPr/>
    </dgm:pt>
    <dgm:pt modelId="{9471C3D6-0246-4152-808E-C4AD6EB22C27}" type="pres">
      <dgm:prSet presAssocID="{C8D3282D-8842-466D-8BD7-A641BEE8C386}" presName="hierRoot1" presStyleCnt="0"/>
      <dgm:spPr/>
    </dgm:pt>
    <dgm:pt modelId="{171E0D44-E572-4197-8AC5-255A9CC667EA}" type="pres">
      <dgm:prSet presAssocID="{C8D3282D-8842-466D-8BD7-A641BEE8C386}" presName="composite" presStyleCnt="0"/>
      <dgm:spPr/>
    </dgm:pt>
    <dgm:pt modelId="{821FFB37-F566-4166-AF77-5F4973F37DA7}" type="pres">
      <dgm:prSet presAssocID="{C8D3282D-8842-466D-8BD7-A641BEE8C386}" presName="background" presStyleLbl="node0" presStyleIdx="3" presStyleCnt="5"/>
      <dgm:spPr/>
    </dgm:pt>
    <dgm:pt modelId="{F557C18C-F66A-4841-83DE-4CAA39D9119C}" type="pres">
      <dgm:prSet presAssocID="{C8D3282D-8842-466D-8BD7-A641BEE8C386}" presName="text" presStyleLbl="fgAcc0" presStyleIdx="3" presStyleCnt="5" custScaleX="206091" custScaleY="245598" custLinFactX="49512" custLinFactY="15920" custLinFactNeighborX="100000" custLinFactNeighborY="100000">
        <dgm:presLayoutVars>
          <dgm:chPref val="3"/>
        </dgm:presLayoutVars>
      </dgm:prSet>
      <dgm:spPr/>
      <dgm:t>
        <a:bodyPr/>
        <a:lstStyle/>
        <a:p>
          <a:endParaRPr lang="en-US"/>
        </a:p>
      </dgm:t>
    </dgm:pt>
    <dgm:pt modelId="{C8AA941F-5AC6-4FDA-A628-2313F0C5EF3E}" type="pres">
      <dgm:prSet presAssocID="{C8D3282D-8842-466D-8BD7-A641BEE8C386}" presName="hierChild2" presStyleCnt="0"/>
      <dgm:spPr/>
    </dgm:pt>
    <dgm:pt modelId="{C9F4B877-AB81-4B5A-8EE8-83867E0406FE}" type="pres">
      <dgm:prSet presAssocID="{E98BE28D-D2CE-4258-BB32-99FFB94174F7}" presName="hierRoot1" presStyleCnt="0"/>
      <dgm:spPr/>
    </dgm:pt>
    <dgm:pt modelId="{B0A353F9-40E4-43F8-8D6D-0F0315D3D961}" type="pres">
      <dgm:prSet presAssocID="{E98BE28D-D2CE-4258-BB32-99FFB94174F7}" presName="composite" presStyleCnt="0"/>
      <dgm:spPr/>
    </dgm:pt>
    <dgm:pt modelId="{9EAFAC37-31CD-4AC3-8BCE-C6801A54293A}" type="pres">
      <dgm:prSet presAssocID="{E98BE28D-D2CE-4258-BB32-99FFB94174F7}" presName="background" presStyleLbl="node0" presStyleIdx="4" presStyleCnt="5"/>
      <dgm:spPr/>
    </dgm:pt>
    <dgm:pt modelId="{612202E8-D3CA-41D2-86A5-1E47622B7A67}" type="pres">
      <dgm:prSet presAssocID="{E98BE28D-D2CE-4258-BB32-99FFB94174F7}" presName="text" presStyleLbl="fgAcc0" presStyleIdx="4" presStyleCnt="5" custScaleX="175951" custScaleY="175740" custLinFactY="-36220" custLinFactNeighborX="-85432" custLinFactNeighborY="-100000">
        <dgm:presLayoutVars>
          <dgm:chPref val="3"/>
        </dgm:presLayoutVars>
      </dgm:prSet>
      <dgm:spPr/>
      <dgm:t>
        <a:bodyPr/>
        <a:lstStyle/>
        <a:p>
          <a:endParaRPr lang="en-US"/>
        </a:p>
      </dgm:t>
    </dgm:pt>
    <dgm:pt modelId="{8F72D48D-36C9-499B-819B-7ED72EC7340A}" type="pres">
      <dgm:prSet presAssocID="{E98BE28D-D2CE-4258-BB32-99FFB94174F7}" presName="hierChild2" presStyleCnt="0"/>
      <dgm:spPr/>
    </dgm:pt>
  </dgm:ptLst>
  <dgm:cxnLst>
    <dgm:cxn modelId="{4B3DB4D2-F1D1-48F4-90AC-9C1D69FEC498}" type="presOf" srcId="{E98BE28D-D2CE-4258-BB32-99FFB94174F7}" destId="{612202E8-D3CA-41D2-86A5-1E47622B7A67}" srcOrd="0" destOrd="0" presId="urn:microsoft.com/office/officeart/2005/8/layout/hierarchy1"/>
    <dgm:cxn modelId="{E5ED07A7-67C3-4A04-A151-E72360DFFFDC}" srcId="{E375AC57-41E1-4E65-B71C-0F3DDAE75BC0}" destId="{9AB7F285-039A-4F49-BDC4-561E270C6377}" srcOrd="2" destOrd="0" parTransId="{6EE4796E-C039-4B19-B513-8E911E00AD11}" sibTransId="{3C17EEBF-84CD-49EA-9620-2F94804016A8}"/>
    <dgm:cxn modelId="{8277DA0D-C442-4A34-9877-E2B77C6E695D}" type="presOf" srcId="{1AEC5B7B-3EE8-49ED-BE94-0DB5B2ACC789}" destId="{2A9974C8-6633-45DF-8BA4-63DFE3534D7D}" srcOrd="0" destOrd="0" presId="urn:microsoft.com/office/officeart/2005/8/layout/hierarchy1"/>
    <dgm:cxn modelId="{FF06572E-ADC9-4B19-8650-2CB33B89E370}" srcId="{E375AC57-41E1-4E65-B71C-0F3DDAE75BC0}" destId="{C8D3282D-8842-466D-8BD7-A641BEE8C386}" srcOrd="3" destOrd="0" parTransId="{54E6DE97-3288-4130-B331-FE83A9CBAAD7}" sibTransId="{8F6CE03B-C363-479F-9D1B-639CC0B46A61}"/>
    <dgm:cxn modelId="{CAE231BD-0454-4EC3-B038-B72E458462E8}" type="presOf" srcId="{735F5F1E-4ADD-4537-B9FD-A6624A9B0C5C}" destId="{EB8C2BDE-4059-4902-B9AD-FAF5CD6843B6}" srcOrd="0" destOrd="0" presId="urn:microsoft.com/office/officeart/2005/8/layout/hierarchy1"/>
    <dgm:cxn modelId="{9B0B7855-2BAC-4E25-9D35-CC0C105830ED}" type="presOf" srcId="{C8D3282D-8842-466D-8BD7-A641BEE8C386}" destId="{F557C18C-F66A-4841-83DE-4CAA39D9119C}" srcOrd="0" destOrd="0" presId="urn:microsoft.com/office/officeart/2005/8/layout/hierarchy1"/>
    <dgm:cxn modelId="{890BA7EC-CD15-4D2F-830F-148C7F029D6E}" srcId="{E375AC57-41E1-4E65-B71C-0F3DDAE75BC0}" destId="{735F5F1E-4ADD-4537-B9FD-A6624A9B0C5C}" srcOrd="0" destOrd="0" parTransId="{6BC284AB-B3DC-43EB-9EC5-3ABD24E4F8C0}" sibTransId="{AADA9643-F995-4E99-AABA-5E7A89EFFF15}"/>
    <dgm:cxn modelId="{7B189244-B5B5-45AA-A5B4-0BED65ABED9E}" srcId="{E375AC57-41E1-4E65-B71C-0F3DDAE75BC0}" destId="{E98BE28D-D2CE-4258-BB32-99FFB94174F7}" srcOrd="4" destOrd="0" parTransId="{CC2E132E-FA2C-44B6-B9A0-5D84427A4F0A}" sibTransId="{145D77A6-5CD9-4F51-A742-ED215C7CD877}"/>
    <dgm:cxn modelId="{96AF4C52-3558-480A-8DFA-DDA49D98EE53}" type="presOf" srcId="{9AB7F285-039A-4F49-BDC4-561E270C6377}" destId="{6ACC8EA9-26B4-43D7-B209-DCBFFF5909D8}" srcOrd="0" destOrd="0" presId="urn:microsoft.com/office/officeart/2005/8/layout/hierarchy1"/>
    <dgm:cxn modelId="{EF0CE25E-7B7E-4AC7-9729-EB0C6BF10CA0}" type="presOf" srcId="{E375AC57-41E1-4E65-B71C-0F3DDAE75BC0}" destId="{3A427E1B-B750-4C8A-A25D-F801C7A13C00}" srcOrd="0" destOrd="0" presId="urn:microsoft.com/office/officeart/2005/8/layout/hierarchy1"/>
    <dgm:cxn modelId="{9238CE82-1C80-4A5B-AB23-D10259023264}" srcId="{E375AC57-41E1-4E65-B71C-0F3DDAE75BC0}" destId="{1AEC5B7B-3EE8-49ED-BE94-0DB5B2ACC789}" srcOrd="1" destOrd="0" parTransId="{ED06D30E-31B3-40DC-A47F-E4A9E46322F1}" sibTransId="{F6A9A111-1BDF-44E5-BF95-764E2E4E1581}"/>
    <dgm:cxn modelId="{6E9BFC27-098C-40EA-9993-18D07F2DDE1B}" type="presParOf" srcId="{3A427E1B-B750-4C8A-A25D-F801C7A13C00}" destId="{FB1DDA81-E62C-4007-9D62-7028FA3705FF}" srcOrd="0" destOrd="0" presId="urn:microsoft.com/office/officeart/2005/8/layout/hierarchy1"/>
    <dgm:cxn modelId="{659EE38A-192B-439D-89F4-92623C39CBED}" type="presParOf" srcId="{FB1DDA81-E62C-4007-9D62-7028FA3705FF}" destId="{5B9FF50B-DD5B-4DEE-8939-2F581EA129AE}" srcOrd="0" destOrd="0" presId="urn:microsoft.com/office/officeart/2005/8/layout/hierarchy1"/>
    <dgm:cxn modelId="{A777F259-A5D5-4EB0-ABD5-8D0D449DD190}" type="presParOf" srcId="{5B9FF50B-DD5B-4DEE-8939-2F581EA129AE}" destId="{497FBF02-3C4B-46B1-8842-73F792E155CF}" srcOrd="0" destOrd="0" presId="urn:microsoft.com/office/officeart/2005/8/layout/hierarchy1"/>
    <dgm:cxn modelId="{44A8575A-276E-4329-9D84-ADAA5E6D2265}" type="presParOf" srcId="{5B9FF50B-DD5B-4DEE-8939-2F581EA129AE}" destId="{EB8C2BDE-4059-4902-B9AD-FAF5CD6843B6}" srcOrd="1" destOrd="0" presId="urn:microsoft.com/office/officeart/2005/8/layout/hierarchy1"/>
    <dgm:cxn modelId="{77321AAE-5BA3-42B4-A60D-70678D515E35}" type="presParOf" srcId="{FB1DDA81-E62C-4007-9D62-7028FA3705FF}" destId="{5CF88BDD-E2B7-42B0-8AB7-40BA0F2FF18A}" srcOrd="1" destOrd="0" presId="urn:microsoft.com/office/officeart/2005/8/layout/hierarchy1"/>
    <dgm:cxn modelId="{F6CAE1FB-4279-4ACD-8983-5541B910564C}" type="presParOf" srcId="{3A427E1B-B750-4C8A-A25D-F801C7A13C00}" destId="{8A6F199B-9C45-4868-9154-20354276DC79}" srcOrd="1" destOrd="0" presId="urn:microsoft.com/office/officeart/2005/8/layout/hierarchy1"/>
    <dgm:cxn modelId="{CC934106-A454-4695-9156-4F4331753C0E}" type="presParOf" srcId="{8A6F199B-9C45-4868-9154-20354276DC79}" destId="{9A287E3E-9166-45C8-B410-DF4252446882}" srcOrd="0" destOrd="0" presId="urn:microsoft.com/office/officeart/2005/8/layout/hierarchy1"/>
    <dgm:cxn modelId="{D1CF539E-D63A-4C07-A784-39B26F925EA2}" type="presParOf" srcId="{9A287E3E-9166-45C8-B410-DF4252446882}" destId="{FAE69F6B-64DB-4322-AE41-09C3127685DC}" srcOrd="0" destOrd="0" presId="urn:microsoft.com/office/officeart/2005/8/layout/hierarchy1"/>
    <dgm:cxn modelId="{1B8E0BDB-E385-40A5-8D49-ACF3DE78DC98}" type="presParOf" srcId="{9A287E3E-9166-45C8-B410-DF4252446882}" destId="{2A9974C8-6633-45DF-8BA4-63DFE3534D7D}" srcOrd="1" destOrd="0" presId="urn:microsoft.com/office/officeart/2005/8/layout/hierarchy1"/>
    <dgm:cxn modelId="{D1EF3824-22CA-4E46-9624-E268D2B039AE}" type="presParOf" srcId="{8A6F199B-9C45-4868-9154-20354276DC79}" destId="{690BCA51-C111-452D-99B0-A1098FB0668E}" srcOrd="1" destOrd="0" presId="urn:microsoft.com/office/officeart/2005/8/layout/hierarchy1"/>
    <dgm:cxn modelId="{492349F0-4F27-4D9C-8FCB-43AA2EF428A6}" type="presParOf" srcId="{3A427E1B-B750-4C8A-A25D-F801C7A13C00}" destId="{5D7AE577-62B6-4455-9B50-0C1B7E358B0A}" srcOrd="2" destOrd="0" presId="urn:microsoft.com/office/officeart/2005/8/layout/hierarchy1"/>
    <dgm:cxn modelId="{C0B2A3D0-4497-455F-B61A-88F7997D9A19}" type="presParOf" srcId="{5D7AE577-62B6-4455-9B50-0C1B7E358B0A}" destId="{383D51D4-EF4D-4B72-8F7C-64958DAB1365}" srcOrd="0" destOrd="0" presId="urn:microsoft.com/office/officeart/2005/8/layout/hierarchy1"/>
    <dgm:cxn modelId="{FDD61E9F-D5E6-435E-B9B0-33D4FE11144D}" type="presParOf" srcId="{383D51D4-EF4D-4B72-8F7C-64958DAB1365}" destId="{F97E2FDB-C6AA-4711-A90D-D25574E71BE1}" srcOrd="0" destOrd="0" presId="urn:microsoft.com/office/officeart/2005/8/layout/hierarchy1"/>
    <dgm:cxn modelId="{B4870DA2-9B4C-46AC-B3E5-83BAFD349498}" type="presParOf" srcId="{383D51D4-EF4D-4B72-8F7C-64958DAB1365}" destId="{6ACC8EA9-26B4-43D7-B209-DCBFFF5909D8}" srcOrd="1" destOrd="0" presId="urn:microsoft.com/office/officeart/2005/8/layout/hierarchy1"/>
    <dgm:cxn modelId="{77300E8D-4949-4243-B060-D78482C8667C}" type="presParOf" srcId="{5D7AE577-62B6-4455-9B50-0C1B7E358B0A}" destId="{595EA20E-E5C7-4D15-9887-F0954AB304BC}" srcOrd="1" destOrd="0" presId="urn:microsoft.com/office/officeart/2005/8/layout/hierarchy1"/>
    <dgm:cxn modelId="{AD8E7AA2-BF17-446F-AC79-BC4ADDBA5774}" type="presParOf" srcId="{3A427E1B-B750-4C8A-A25D-F801C7A13C00}" destId="{9471C3D6-0246-4152-808E-C4AD6EB22C27}" srcOrd="3" destOrd="0" presId="urn:microsoft.com/office/officeart/2005/8/layout/hierarchy1"/>
    <dgm:cxn modelId="{3EE3951E-CFEF-4645-AF63-B32F4E93233E}" type="presParOf" srcId="{9471C3D6-0246-4152-808E-C4AD6EB22C27}" destId="{171E0D44-E572-4197-8AC5-255A9CC667EA}" srcOrd="0" destOrd="0" presId="urn:microsoft.com/office/officeart/2005/8/layout/hierarchy1"/>
    <dgm:cxn modelId="{0CC586D9-F668-4CD1-91E9-963B40EE8DA2}" type="presParOf" srcId="{171E0D44-E572-4197-8AC5-255A9CC667EA}" destId="{821FFB37-F566-4166-AF77-5F4973F37DA7}" srcOrd="0" destOrd="0" presId="urn:microsoft.com/office/officeart/2005/8/layout/hierarchy1"/>
    <dgm:cxn modelId="{F78EFF98-F664-4252-8D27-FF72515520A5}" type="presParOf" srcId="{171E0D44-E572-4197-8AC5-255A9CC667EA}" destId="{F557C18C-F66A-4841-83DE-4CAA39D9119C}" srcOrd="1" destOrd="0" presId="urn:microsoft.com/office/officeart/2005/8/layout/hierarchy1"/>
    <dgm:cxn modelId="{55780744-CA9F-4024-AEAC-130B07E2C8CC}" type="presParOf" srcId="{9471C3D6-0246-4152-808E-C4AD6EB22C27}" destId="{C8AA941F-5AC6-4FDA-A628-2313F0C5EF3E}" srcOrd="1" destOrd="0" presId="urn:microsoft.com/office/officeart/2005/8/layout/hierarchy1"/>
    <dgm:cxn modelId="{957C2B7B-A34C-4539-AB4A-1359D344A902}" type="presParOf" srcId="{3A427E1B-B750-4C8A-A25D-F801C7A13C00}" destId="{C9F4B877-AB81-4B5A-8EE8-83867E0406FE}" srcOrd="4" destOrd="0" presId="urn:microsoft.com/office/officeart/2005/8/layout/hierarchy1"/>
    <dgm:cxn modelId="{7F19B7D7-CCAD-4CC8-9164-EF7C00CB9A36}" type="presParOf" srcId="{C9F4B877-AB81-4B5A-8EE8-83867E0406FE}" destId="{B0A353F9-40E4-43F8-8D6D-0F0315D3D961}" srcOrd="0" destOrd="0" presId="urn:microsoft.com/office/officeart/2005/8/layout/hierarchy1"/>
    <dgm:cxn modelId="{05C698A5-0402-4E42-BF41-CC299E7C899C}" type="presParOf" srcId="{B0A353F9-40E4-43F8-8D6D-0F0315D3D961}" destId="{9EAFAC37-31CD-4AC3-8BCE-C6801A54293A}" srcOrd="0" destOrd="0" presId="urn:microsoft.com/office/officeart/2005/8/layout/hierarchy1"/>
    <dgm:cxn modelId="{78FB1F2E-96EA-4966-BA3D-62B529334D70}" type="presParOf" srcId="{B0A353F9-40E4-43F8-8D6D-0F0315D3D961}" destId="{612202E8-D3CA-41D2-86A5-1E47622B7A67}" srcOrd="1" destOrd="0" presId="urn:microsoft.com/office/officeart/2005/8/layout/hierarchy1"/>
    <dgm:cxn modelId="{0F8F901D-0852-4101-AC01-7E8172186983}" type="presParOf" srcId="{C9F4B877-AB81-4B5A-8EE8-83867E0406FE}" destId="{8F72D48D-36C9-499B-819B-7ED72EC7340A}"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A18D9D5-6109-46D7-84B0-B60B614935A3}">
      <dsp:nvSpPr>
        <dsp:cNvPr id="0" name=""/>
        <dsp:cNvSpPr/>
      </dsp:nvSpPr>
      <dsp:spPr>
        <a:xfrm>
          <a:off x="1600197" y="0"/>
          <a:ext cx="749304" cy="446276"/>
        </a:xfrm>
        <a:prstGeom prst="trapezoid">
          <a:avLst>
            <a:gd name="adj" fmla="val 73753"/>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kern="1200" dirty="0" smtClean="0"/>
            <a:t>Fast </a:t>
          </a:r>
          <a:endParaRPr lang="en-US" sz="1200" kern="1200" dirty="0"/>
        </a:p>
      </dsp:txBody>
      <dsp:txXfrm>
        <a:off x="1600197" y="0"/>
        <a:ext cx="749304" cy="446276"/>
      </dsp:txXfrm>
    </dsp:sp>
    <dsp:sp modelId="{7696F67D-1A72-4A14-B26F-CAC468B65E79}">
      <dsp:nvSpPr>
        <dsp:cNvPr id="0" name=""/>
        <dsp:cNvSpPr/>
      </dsp:nvSpPr>
      <dsp:spPr>
        <a:xfrm>
          <a:off x="1316566" y="446276"/>
          <a:ext cx="1316566" cy="446276"/>
        </a:xfrm>
        <a:prstGeom prst="trapezoid">
          <a:avLst>
            <a:gd name="adj" fmla="val 73753"/>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kern="1200" dirty="0" smtClean="0"/>
            <a:t>Flexible </a:t>
          </a:r>
          <a:endParaRPr lang="en-US" sz="1200" kern="1200" dirty="0"/>
        </a:p>
      </dsp:txBody>
      <dsp:txXfrm>
        <a:off x="1546965" y="446276"/>
        <a:ext cx="855768" cy="446276"/>
      </dsp:txXfrm>
    </dsp:sp>
    <dsp:sp modelId="{EE718E2B-9CD5-4121-ABD1-AC8C1A8C147B}">
      <dsp:nvSpPr>
        <dsp:cNvPr id="0" name=""/>
        <dsp:cNvSpPr/>
      </dsp:nvSpPr>
      <dsp:spPr>
        <a:xfrm>
          <a:off x="987425" y="892552"/>
          <a:ext cx="1974850" cy="446276"/>
        </a:xfrm>
        <a:prstGeom prst="trapezoid">
          <a:avLst>
            <a:gd name="adj" fmla="val 7375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50800" dir="5400000" algn="ctr" rotWithShape="0">
            <a:schemeClr val="accent6"/>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kern="1200" dirty="0" smtClean="0"/>
            <a:t>NoSQL database Service</a:t>
          </a:r>
          <a:endParaRPr lang="en-US" sz="1200" kern="1200" dirty="0"/>
        </a:p>
      </dsp:txBody>
      <dsp:txXfrm>
        <a:off x="1333023" y="892552"/>
        <a:ext cx="1283652" cy="446276"/>
      </dsp:txXfrm>
    </dsp:sp>
    <dsp:sp modelId="{1F8BEC70-4597-4F52-84C6-E4027DFEC1A2}">
      <dsp:nvSpPr>
        <dsp:cNvPr id="0" name=""/>
        <dsp:cNvSpPr/>
      </dsp:nvSpPr>
      <dsp:spPr>
        <a:xfrm>
          <a:off x="658283" y="1338828"/>
          <a:ext cx="2633133" cy="446276"/>
        </a:xfrm>
        <a:prstGeom prst="trapezoid">
          <a:avLst>
            <a:gd name="adj" fmla="val 73753"/>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kern="1200" dirty="0" smtClean="0"/>
            <a:t>Fully managed Database</a:t>
          </a:r>
          <a:endParaRPr lang="en-US" sz="1200" kern="1200" dirty="0"/>
        </a:p>
      </dsp:txBody>
      <dsp:txXfrm>
        <a:off x="1119081" y="1338828"/>
        <a:ext cx="1711536" cy="446276"/>
      </dsp:txXfrm>
    </dsp:sp>
    <dsp:sp modelId="{450B36BC-59F6-40FC-AC3B-6054479ACB2B}">
      <dsp:nvSpPr>
        <dsp:cNvPr id="0" name=""/>
        <dsp:cNvSpPr/>
      </dsp:nvSpPr>
      <dsp:spPr>
        <a:xfrm>
          <a:off x="329141" y="1785104"/>
          <a:ext cx="3291416" cy="446276"/>
        </a:xfrm>
        <a:prstGeom prst="trapezoid">
          <a:avLst>
            <a:gd name="adj" fmla="val 73753"/>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kern="1200" dirty="0" smtClean="0"/>
            <a:t>Supports both document and key value data models</a:t>
          </a:r>
          <a:endParaRPr lang="en-US" sz="1200" kern="1200" dirty="0"/>
        </a:p>
      </dsp:txBody>
      <dsp:txXfrm>
        <a:off x="905139" y="1785104"/>
        <a:ext cx="2139420" cy="446276"/>
      </dsp:txXfrm>
    </dsp:sp>
    <dsp:sp modelId="{8E06A1CE-D4A4-4E96-BBE6-06826041158A}">
      <dsp:nvSpPr>
        <dsp:cNvPr id="0" name=""/>
        <dsp:cNvSpPr/>
      </dsp:nvSpPr>
      <dsp:spPr>
        <a:xfrm>
          <a:off x="0" y="2231380"/>
          <a:ext cx="3949700" cy="446276"/>
        </a:xfrm>
        <a:prstGeom prst="trapezoid">
          <a:avLst>
            <a:gd name="adj" fmla="val 73753"/>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kern="1200" dirty="0" smtClean="0"/>
            <a:t>Flexible data model &amp; reliable performance </a:t>
          </a:r>
          <a:endParaRPr lang="en-US" sz="1200" kern="1200" dirty="0"/>
        </a:p>
      </dsp:txBody>
      <dsp:txXfrm>
        <a:off x="691197" y="2231380"/>
        <a:ext cx="2567305" cy="446276"/>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7FBF02-3C4B-46B1-8842-73F792E155CF}">
      <dsp:nvSpPr>
        <dsp:cNvPr id="0" name=""/>
        <dsp:cNvSpPr/>
      </dsp:nvSpPr>
      <dsp:spPr>
        <a:xfrm>
          <a:off x="2035900" y="112778"/>
          <a:ext cx="2683156" cy="12546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8C2BDE-4059-4902-B9AD-FAF5CD6843B6}">
      <dsp:nvSpPr>
        <dsp:cNvPr id="0" name=""/>
        <dsp:cNvSpPr/>
      </dsp:nvSpPr>
      <dsp:spPr>
        <a:xfrm>
          <a:off x="2143149" y="214666"/>
          <a:ext cx="2683156" cy="1254678"/>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Query Operation finds items in a table using only primary key attribute values .</a:t>
          </a:r>
          <a:endParaRPr lang="en-US" sz="1400" kern="1200" dirty="0"/>
        </a:p>
      </dsp:txBody>
      <dsp:txXfrm>
        <a:off x="2143149" y="214666"/>
        <a:ext cx="2683156" cy="1254678"/>
      </dsp:txXfrm>
    </dsp:sp>
    <dsp:sp modelId="{FAE69F6B-64DB-4322-AE41-09C3127685DC}">
      <dsp:nvSpPr>
        <dsp:cNvPr id="0" name=""/>
        <dsp:cNvSpPr/>
      </dsp:nvSpPr>
      <dsp:spPr>
        <a:xfrm>
          <a:off x="1362082" y="2012709"/>
          <a:ext cx="965247" cy="12662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974C8-6633-45DF-8BA4-63DFE3534D7D}">
      <dsp:nvSpPr>
        <dsp:cNvPr id="0" name=""/>
        <dsp:cNvSpPr/>
      </dsp:nvSpPr>
      <dsp:spPr>
        <a:xfrm>
          <a:off x="1469332" y="2114596"/>
          <a:ext cx="965247" cy="1266287"/>
        </a:xfrm>
        <a:prstGeom prst="roundRect">
          <a:avLst>
            <a:gd name="adj" fmla="val 10000"/>
          </a:avLst>
        </a:prstGeom>
        <a:solidFill>
          <a:schemeClr val="accent4">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Provide a partition attribute name and distinct value </a:t>
          </a:r>
          <a:r>
            <a:rPr lang="en-US" sz="700" b="0" kern="1200" dirty="0" smtClean="0"/>
            <a:t>.</a:t>
          </a:r>
          <a:endParaRPr lang="en-US" sz="700" kern="1200" dirty="0"/>
        </a:p>
      </dsp:txBody>
      <dsp:txXfrm>
        <a:off x="1469332" y="2114596"/>
        <a:ext cx="965247" cy="1266287"/>
      </dsp:txXfrm>
    </dsp:sp>
    <dsp:sp modelId="{F97E2FDB-C6AA-4711-A90D-D25574E71BE1}">
      <dsp:nvSpPr>
        <dsp:cNvPr id="0" name=""/>
        <dsp:cNvSpPr/>
      </dsp:nvSpPr>
      <dsp:spPr>
        <a:xfrm>
          <a:off x="4493974" y="1864269"/>
          <a:ext cx="965247" cy="12060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CC8EA9-26B4-43D7-B209-DCBFFF5909D8}">
      <dsp:nvSpPr>
        <dsp:cNvPr id="0" name=""/>
        <dsp:cNvSpPr/>
      </dsp:nvSpPr>
      <dsp:spPr>
        <a:xfrm>
          <a:off x="4601224" y="1966156"/>
          <a:ext cx="965247" cy="1206048"/>
        </a:xfrm>
        <a:prstGeom prst="roundRect">
          <a:avLst>
            <a:gd name="adj" fmla="val 10000"/>
          </a:avLst>
        </a:prstGeom>
        <a:solidFill>
          <a:schemeClr val="accent3">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Optionally provide a sort key attribute name </a:t>
          </a:r>
          <a:r>
            <a:rPr lang="en-US" sz="900" b="0" kern="1200" dirty="0" smtClean="0"/>
            <a:t>.</a:t>
          </a:r>
          <a:endParaRPr lang="en-US" sz="900" kern="1200" dirty="0"/>
        </a:p>
      </dsp:txBody>
      <dsp:txXfrm>
        <a:off x="4601224" y="1966156"/>
        <a:ext cx="965247" cy="1206048"/>
      </dsp:txXfrm>
    </dsp:sp>
    <dsp:sp modelId="{821FFB37-F566-4166-AF77-5F4973F37DA7}">
      <dsp:nvSpPr>
        <dsp:cNvPr id="0" name=""/>
        <dsp:cNvSpPr/>
      </dsp:nvSpPr>
      <dsp:spPr>
        <a:xfrm>
          <a:off x="6700947" y="2199242"/>
          <a:ext cx="1989288" cy="15053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57C18C-F66A-4841-83DE-4CAA39D9119C}">
      <dsp:nvSpPr>
        <dsp:cNvPr id="0" name=""/>
        <dsp:cNvSpPr/>
      </dsp:nvSpPr>
      <dsp:spPr>
        <a:xfrm>
          <a:off x="6808197" y="2301130"/>
          <a:ext cx="1989288" cy="1505349"/>
        </a:xfrm>
        <a:prstGeom prst="roundRect">
          <a:avLst>
            <a:gd name="adj" fmla="val 10000"/>
          </a:avLst>
        </a:prstGeom>
        <a:solidFill>
          <a:schemeClr val="accent6">
            <a:lumMod val="60000"/>
            <a:lumOff val="4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By default Query returns all of the data attributes for items with specified primary key</a:t>
          </a:r>
          <a:endParaRPr lang="en-US" sz="1400" kern="1200" dirty="0"/>
        </a:p>
      </dsp:txBody>
      <dsp:txXfrm>
        <a:off x="6808197" y="2301130"/>
        <a:ext cx="1989288" cy="1505349"/>
      </dsp:txXfrm>
    </dsp:sp>
    <dsp:sp modelId="{9EAFAC37-31CD-4AC3-8BCE-C6801A54293A}">
      <dsp:nvSpPr>
        <dsp:cNvPr id="0" name=""/>
        <dsp:cNvSpPr/>
      </dsp:nvSpPr>
      <dsp:spPr>
        <a:xfrm>
          <a:off x="6636944" y="653795"/>
          <a:ext cx="1698362" cy="10771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2202E8-D3CA-41D2-86A5-1E47622B7A67}">
      <dsp:nvSpPr>
        <dsp:cNvPr id="0" name=""/>
        <dsp:cNvSpPr/>
      </dsp:nvSpPr>
      <dsp:spPr>
        <a:xfrm>
          <a:off x="6744193" y="755682"/>
          <a:ext cx="1698362" cy="1077166"/>
        </a:xfrm>
        <a:prstGeom prst="roundRect">
          <a:avLst>
            <a:gd name="adj" fmla="val 10000"/>
          </a:avLst>
        </a:prstGeom>
        <a:solidFill>
          <a:schemeClr val="tx1">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Use </a:t>
          </a:r>
          <a:r>
            <a:rPr lang="en-US" sz="1400" b="1" kern="1200" dirty="0" smtClean="0"/>
            <a:t>projection Expression</a:t>
          </a:r>
          <a:r>
            <a:rPr lang="en-US" sz="1400" b="0" kern="1200" dirty="0" smtClean="0"/>
            <a:t> parameter Query returns only some of the attributes </a:t>
          </a:r>
          <a:endParaRPr lang="en-US" sz="1400" b="0" kern="1200" dirty="0"/>
        </a:p>
      </dsp:txBody>
      <dsp:txXfrm>
        <a:off x="6744193" y="755682"/>
        <a:ext cx="1698362" cy="10771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 xmlns:p14="http://schemas.microsoft.com/office/powerpoint/2010/main"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xmlns=""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5.jpeg"/><Relationship Id="rId2" Type="http://schemas.openxmlformats.org/officeDocument/2006/relationships/slideLayout" Target="../slideLayouts/slideLayout61.xml"/><Relationship Id="rId1" Type="http://schemas.openxmlformats.org/officeDocument/2006/relationships/vmlDrawing" Target="../drawings/vmlDrawing243.v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8.xml"/><Relationship Id="rId7" Type="http://schemas.openxmlformats.org/officeDocument/2006/relationships/image" Target="../media/image68.png"/><Relationship Id="rId2" Type="http://schemas.openxmlformats.org/officeDocument/2006/relationships/slideLayout" Target="../slideLayouts/slideLayout80.xml"/><Relationship Id="rId1" Type="http://schemas.openxmlformats.org/officeDocument/2006/relationships/vmlDrawing" Target="../drawings/vmlDrawing244.vml"/><Relationship Id="rId6" Type="http://schemas.openxmlformats.org/officeDocument/2006/relationships/image" Target="../media/image67.jpeg"/><Relationship Id="rId5" Type="http://schemas.openxmlformats.org/officeDocument/2006/relationships/image" Target="../media/image66.jpeg"/><Relationship Id="rId10" Type="http://schemas.openxmlformats.org/officeDocument/2006/relationships/image" Target="../media/image71.png"/><Relationship Id="rId4" Type="http://schemas.openxmlformats.org/officeDocument/2006/relationships/oleObject" Target="../embeddings/oleObject245.bin"/><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89.xml"/><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78.jpeg"/><Relationship Id="rId1" Type="http://schemas.openxmlformats.org/officeDocument/2006/relationships/slideLayout" Target="../slideLayouts/slideLayout8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9.xml"/></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9.xml"/></Relationships>
</file>

<file path=ppt/slides/_rels/slide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9.xml"/></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9.xml"/><Relationship Id="rId5" Type="http://schemas.openxmlformats.org/officeDocument/2006/relationships/image" Target="../media/image102.jpeg"/><Relationship Id="rId4" Type="http://schemas.openxmlformats.org/officeDocument/2006/relationships/image" Target="../media/image101.jpeg"/></Relationships>
</file>

<file path=ppt/slides/_rels/slide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9.xml"/></Relationships>
</file>

<file path=ppt/slides/_rels/slide4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8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4.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DynamoDB</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Relational Databases</a:t>
            </a:r>
          </a:p>
        </p:txBody>
      </p:sp>
      <p:pic>
        <p:nvPicPr>
          <p:cNvPr id="8" name="Picture 7" descr="table.png"/>
          <p:cNvPicPr>
            <a:picLocks noChangeAspect="1"/>
          </p:cNvPicPr>
          <p:nvPr/>
        </p:nvPicPr>
        <p:blipFill>
          <a:blip r:embed="rId5" cstate="print"/>
          <a:stretch>
            <a:fillRect/>
          </a:stretch>
        </p:blipFill>
        <p:spPr>
          <a:xfrm>
            <a:off x="283210" y="2871470"/>
            <a:ext cx="4847590" cy="3008630"/>
          </a:xfrm>
          <a:prstGeom prst="rect">
            <a:avLst/>
          </a:prstGeom>
        </p:spPr>
      </p:pic>
      <p:pic>
        <p:nvPicPr>
          <p:cNvPr id="9" name="Picture 8" descr="table1.png"/>
          <p:cNvPicPr>
            <a:picLocks noChangeAspect="1"/>
          </p:cNvPicPr>
          <p:nvPr/>
        </p:nvPicPr>
        <p:blipFill>
          <a:blip r:embed="rId6" cstate="print"/>
          <a:stretch>
            <a:fillRect/>
          </a:stretch>
        </p:blipFill>
        <p:spPr>
          <a:xfrm>
            <a:off x="6292850" y="2959100"/>
            <a:ext cx="2530506" cy="2667000"/>
          </a:xfrm>
          <a:prstGeom prst="rect">
            <a:avLst/>
          </a:prstGeom>
        </p:spPr>
      </p:pic>
      <p:pic>
        <p:nvPicPr>
          <p:cNvPr id="10" name="Picture 9" descr="database.jpg"/>
          <p:cNvPicPr>
            <a:picLocks noChangeAspect="1"/>
          </p:cNvPicPr>
          <p:nvPr/>
        </p:nvPicPr>
        <p:blipFill>
          <a:blip r:embed="rId7" cstate="print"/>
          <a:stretch>
            <a:fillRect/>
          </a:stretch>
        </p:blipFill>
        <p:spPr>
          <a:xfrm>
            <a:off x="3543300" y="1450340"/>
            <a:ext cx="2654300" cy="1470660"/>
          </a:xfrm>
          <a:prstGeom prst="rect">
            <a:avLst/>
          </a:prstGeom>
        </p:spPr>
      </p:pic>
      <p:sp>
        <p:nvSpPr>
          <p:cNvPr id="11" name="Rectangle 10"/>
          <p:cNvSpPr/>
          <p:nvPr/>
        </p:nvSpPr>
        <p:spPr>
          <a:xfrm>
            <a:off x="1202464" y="1468735"/>
            <a:ext cx="1786065" cy="95410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Database</a:t>
            </a:r>
          </a:p>
          <a:p>
            <a:pPr algn="ctr"/>
            <a:endParaRPr 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2" name="Rectangle 11"/>
          <p:cNvSpPr/>
          <p:nvPr/>
        </p:nvSpPr>
        <p:spPr>
          <a:xfrm>
            <a:off x="7122121" y="2027535"/>
            <a:ext cx="1097352" cy="52322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2800" b="1" dirty="0" smtClean="0">
                <a:ln/>
                <a:solidFill>
                  <a:schemeClr val="accent3"/>
                </a:solidFill>
              </a:rPr>
              <a:t>Table</a:t>
            </a:r>
            <a:endParaRPr lang="en-US" sz="2800" b="1" cap="none" spc="0" dirty="0">
              <a:ln/>
              <a:solidFill>
                <a:schemeClr val="accent3"/>
              </a:solidFill>
              <a:effectLst/>
            </a:endParaRP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Relational Database types</a:t>
            </a:r>
          </a:p>
        </p:txBody>
      </p:sp>
      <p:pic>
        <p:nvPicPr>
          <p:cNvPr id="9" name="Picture 8" descr="sqlserver.jpg"/>
          <p:cNvPicPr>
            <a:picLocks noChangeAspect="1"/>
          </p:cNvPicPr>
          <p:nvPr/>
        </p:nvPicPr>
        <p:blipFill>
          <a:blip r:embed="rId5" cstate="print"/>
          <a:stretch>
            <a:fillRect/>
          </a:stretch>
        </p:blipFill>
        <p:spPr>
          <a:xfrm>
            <a:off x="1200150" y="2437130"/>
            <a:ext cx="1638300" cy="891540"/>
          </a:xfrm>
          <a:prstGeom prst="rect">
            <a:avLst/>
          </a:prstGeom>
        </p:spPr>
      </p:pic>
      <p:pic>
        <p:nvPicPr>
          <p:cNvPr id="10" name="Picture 9" descr="oracle.jpg"/>
          <p:cNvPicPr>
            <a:picLocks noChangeAspect="1"/>
          </p:cNvPicPr>
          <p:nvPr/>
        </p:nvPicPr>
        <p:blipFill>
          <a:blip r:embed="rId6" cstate="print"/>
          <a:stretch>
            <a:fillRect/>
          </a:stretch>
        </p:blipFill>
        <p:spPr>
          <a:xfrm>
            <a:off x="3300730" y="1391920"/>
            <a:ext cx="1196340" cy="899160"/>
          </a:xfrm>
          <a:prstGeom prst="rect">
            <a:avLst/>
          </a:prstGeom>
        </p:spPr>
      </p:pic>
      <p:pic>
        <p:nvPicPr>
          <p:cNvPr id="11" name="Picture 10" descr="mysqlpng.png"/>
          <p:cNvPicPr>
            <a:picLocks noChangeAspect="1"/>
          </p:cNvPicPr>
          <p:nvPr/>
        </p:nvPicPr>
        <p:blipFill>
          <a:blip r:embed="rId7" cstate="print"/>
          <a:stretch>
            <a:fillRect/>
          </a:stretch>
        </p:blipFill>
        <p:spPr>
          <a:xfrm>
            <a:off x="5703570" y="1356360"/>
            <a:ext cx="1699260" cy="944880"/>
          </a:xfrm>
          <a:prstGeom prst="rect">
            <a:avLst/>
          </a:prstGeom>
        </p:spPr>
      </p:pic>
      <p:pic>
        <p:nvPicPr>
          <p:cNvPr id="12" name="Picture 11" descr="Mariadb.png"/>
          <p:cNvPicPr>
            <a:picLocks noChangeAspect="1"/>
          </p:cNvPicPr>
          <p:nvPr/>
        </p:nvPicPr>
        <p:blipFill>
          <a:blip r:embed="rId8" cstate="print"/>
          <a:stretch>
            <a:fillRect/>
          </a:stretch>
        </p:blipFill>
        <p:spPr>
          <a:xfrm>
            <a:off x="6658610" y="2457450"/>
            <a:ext cx="1973580" cy="1485900"/>
          </a:xfrm>
          <a:prstGeom prst="rect">
            <a:avLst/>
          </a:prstGeom>
        </p:spPr>
      </p:pic>
      <p:pic>
        <p:nvPicPr>
          <p:cNvPr id="13" name="Picture 12" descr="aurora.png"/>
          <p:cNvPicPr>
            <a:picLocks noChangeAspect="1"/>
          </p:cNvPicPr>
          <p:nvPr/>
        </p:nvPicPr>
        <p:blipFill>
          <a:blip r:embed="rId9" cstate="print"/>
          <a:stretch>
            <a:fillRect/>
          </a:stretch>
        </p:blipFill>
        <p:spPr>
          <a:xfrm>
            <a:off x="3606800" y="4521200"/>
            <a:ext cx="3200400" cy="914400"/>
          </a:xfrm>
          <a:prstGeom prst="rect">
            <a:avLst/>
          </a:prstGeom>
        </p:spPr>
      </p:pic>
      <p:pic>
        <p:nvPicPr>
          <p:cNvPr id="14" name="Picture 13" descr="postgres.png"/>
          <p:cNvPicPr>
            <a:picLocks noChangeAspect="1"/>
          </p:cNvPicPr>
          <p:nvPr/>
        </p:nvPicPr>
        <p:blipFill>
          <a:blip r:embed="rId10" cstate="print"/>
          <a:stretch>
            <a:fillRect/>
          </a:stretch>
        </p:blipFill>
        <p:spPr>
          <a:xfrm>
            <a:off x="1612900" y="4126230"/>
            <a:ext cx="1219200" cy="1120140"/>
          </a:xfrm>
          <a:prstGeom prst="rect">
            <a:avLst/>
          </a:prstGeom>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Non Relational Database</a:t>
            </a:r>
            <a:endParaRPr lang="en-US" dirty="0">
              <a:solidFill>
                <a:schemeClr val="accent5"/>
              </a:solidFill>
            </a:endParaRPr>
          </a:p>
        </p:txBody>
      </p:sp>
      <p:sp>
        <p:nvSpPr>
          <p:cNvPr id="4" name="Content Placeholder 3"/>
          <p:cNvSpPr>
            <a:spLocks noGrp="1"/>
          </p:cNvSpPr>
          <p:nvPr>
            <p:ph sz="quarter" idx="10"/>
          </p:nvPr>
        </p:nvSpPr>
        <p:spPr>
          <a:noFill/>
        </p:spPr>
        <p:txBody>
          <a:bodyPr/>
          <a:lstStyle/>
          <a:p>
            <a:r>
              <a:rPr lang="en-US" sz="3200" dirty="0" smtClean="0"/>
              <a:t>Database </a:t>
            </a:r>
          </a:p>
          <a:p>
            <a:pPr lvl="1"/>
            <a:endParaRPr lang="en-US" sz="2000" dirty="0" smtClean="0"/>
          </a:p>
          <a:p>
            <a:pPr lvl="1"/>
            <a:r>
              <a:rPr lang="en-US" sz="2400" dirty="0" smtClean="0">
                <a:solidFill>
                  <a:schemeClr val="tx1"/>
                </a:solidFill>
              </a:rPr>
              <a:t>Collection    =  Table</a:t>
            </a:r>
          </a:p>
          <a:p>
            <a:pPr lvl="1"/>
            <a:r>
              <a:rPr lang="en-US" sz="2400" dirty="0" smtClean="0">
                <a:solidFill>
                  <a:schemeClr val="tx1"/>
                </a:solidFill>
              </a:rPr>
              <a:t>Document     =  Row</a:t>
            </a:r>
          </a:p>
          <a:p>
            <a:pPr lvl="1"/>
            <a:r>
              <a:rPr lang="en-US" sz="2400" dirty="0" smtClean="0">
                <a:solidFill>
                  <a:schemeClr val="tx1"/>
                </a:solidFill>
              </a:rPr>
              <a:t>Key Value Pairs  = Fields</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JSON - NOSQL</a:t>
            </a:r>
            <a:endParaRPr lang="en-US" dirty="0">
              <a:solidFill>
                <a:schemeClr val="accent5"/>
              </a:solidFill>
            </a:endParaRPr>
          </a:p>
        </p:txBody>
      </p:sp>
      <p:pic>
        <p:nvPicPr>
          <p:cNvPr id="649217" name="Picture 1"/>
          <p:cNvPicPr>
            <a:picLocks noGrp="1" noChangeAspect="1" noChangeArrowheads="1"/>
          </p:cNvPicPr>
          <p:nvPr>
            <p:ph sz="quarter" idx="10"/>
          </p:nvPr>
        </p:nvPicPr>
        <p:blipFill>
          <a:blip r:embed="rId2" cstate="print"/>
          <a:srcRect/>
          <a:stretch>
            <a:fillRect/>
          </a:stretch>
        </p:blipFill>
        <p:spPr bwMode="auto">
          <a:xfrm>
            <a:off x="2631499" y="1206500"/>
            <a:ext cx="4258827" cy="4584700"/>
          </a:xfrm>
          <a:prstGeom prst="rect">
            <a:avLst/>
          </a:prstGeom>
          <a:noFill/>
          <a:ln w="9525">
            <a:noFill/>
            <a:miter lim="800000"/>
            <a:headEnd/>
            <a:tailEnd/>
          </a:ln>
        </p:spPr>
      </p:pic>
      <p:pic>
        <p:nvPicPr>
          <p:cNvPr id="649220" name="Picture 4"/>
          <p:cNvPicPr>
            <a:picLocks noChangeAspect="1" noChangeArrowheads="1"/>
          </p:cNvPicPr>
          <p:nvPr/>
        </p:nvPicPr>
        <p:blipFill>
          <a:blip r:embed="rId3" cstate="print"/>
          <a:srcRect/>
          <a:stretch>
            <a:fillRect/>
          </a:stretch>
        </p:blipFill>
        <p:spPr bwMode="auto">
          <a:xfrm>
            <a:off x="2603500" y="5670550"/>
            <a:ext cx="4318000" cy="57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Elastic Cache   </a:t>
            </a:r>
            <a:endParaRPr lang="en-US" dirty="0">
              <a:solidFill>
                <a:schemeClr val="accent5"/>
              </a:solidFill>
            </a:endParaRPr>
          </a:p>
        </p:txBody>
      </p:sp>
      <p:sp>
        <p:nvSpPr>
          <p:cNvPr id="5" name="Content Placeholder 4"/>
          <p:cNvSpPr>
            <a:spLocks noGrp="1"/>
          </p:cNvSpPr>
          <p:nvPr>
            <p:ph sz="quarter" idx="10"/>
          </p:nvPr>
        </p:nvSpPr>
        <p:spPr/>
        <p:txBody>
          <a:bodyPr/>
          <a:lstStyle/>
          <a:p>
            <a:r>
              <a:rPr lang="en-US" dirty="0" smtClean="0"/>
              <a:t>                               </a:t>
            </a:r>
            <a:endParaRPr lang="en-US" dirty="0"/>
          </a:p>
        </p:txBody>
      </p:sp>
      <p:sp>
        <p:nvSpPr>
          <p:cNvPr id="6" name="Flowchart: Sequential Access Storage 5"/>
          <p:cNvSpPr/>
          <p:nvPr/>
        </p:nvSpPr>
        <p:spPr>
          <a:xfrm>
            <a:off x="444500" y="1841500"/>
            <a:ext cx="2870200" cy="1562100"/>
          </a:xfrm>
          <a:prstGeom prst="flowChartMagneticTap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Elastic Cache </a:t>
            </a:r>
          </a:p>
        </p:txBody>
      </p:sp>
      <p:cxnSp>
        <p:nvCxnSpPr>
          <p:cNvPr id="8" name="Straight Arrow Connector 7"/>
          <p:cNvCxnSpPr/>
          <p:nvPr/>
        </p:nvCxnSpPr>
        <p:spPr>
          <a:xfrm flipV="1">
            <a:off x="3467100" y="2044700"/>
            <a:ext cx="1079500" cy="1270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648200" y="1587500"/>
            <a:ext cx="2273300" cy="812800"/>
          </a:xfrm>
          <a:prstGeom prst="ellipse">
            <a:avLst/>
          </a:prstGeom>
          <a:solidFill>
            <a:schemeClr val="accent3">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deploy</a:t>
            </a:r>
          </a:p>
        </p:txBody>
      </p:sp>
      <p:sp>
        <p:nvSpPr>
          <p:cNvPr id="10" name="Oval 9"/>
          <p:cNvSpPr/>
          <p:nvPr/>
        </p:nvSpPr>
        <p:spPr>
          <a:xfrm>
            <a:off x="4622800" y="2717800"/>
            <a:ext cx="2476500" cy="825500"/>
          </a:xfrm>
          <a:prstGeom prst="ellipse">
            <a:avLst/>
          </a:prstGeom>
          <a:solidFill>
            <a:schemeClr val="accent5">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operate</a:t>
            </a:r>
          </a:p>
        </p:txBody>
      </p:sp>
      <p:sp>
        <p:nvSpPr>
          <p:cNvPr id="11" name="Oval 10"/>
          <p:cNvSpPr/>
          <p:nvPr/>
        </p:nvSpPr>
        <p:spPr>
          <a:xfrm>
            <a:off x="4381500" y="3873500"/>
            <a:ext cx="2501900" cy="800100"/>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Scale </a:t>
            </a:r>
          </a:p>
        </p:txBody>
      </p:sp>
      <p:cxnSp>
        <p:nvCxnSpPr>
          <p:cNvPr id="12" name="Straight Arrow Connector 11"/>
          <p:cNvCxnSpPr/>
          <p:nvPr/>
        </p:nvCxnSpPr>
        <p:spPr>
          <a:xfrm>
            <a:off x="3530600" y="2743200"/>
            <a:ext cx="1104900" cy="762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17900" y="3314700"/>
            <a:ext cx="876300" cy="5842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22" name="Picture 21" descr="memorycache.jpg"/>
          <p:cNvPicPr>
            <a:picLocks noChangeAspect="1"/>
          </p:cNvPicPr>
          <p:nvPr/>
        </p:nvPicPr>
        <p:blipFill>
          <a:blip r:embed="rId2" cstate="print"/>
          <a:stretch>
            <a:fillRect/>
          </a:stretch>
        </p:blipFill>
        <p:spPr>
          <a:xfrm>
            <a:off x="7868920" y="2176780"/>
            <a:ext cx="1813560" cy="1615440"/>
          </a:xfrm>
          <a:prstGeom prst="rect">
            <a:avLst/>
          </a:prstGeom>
        </p:spPr>
      </p:pic>
      <p:sp>
        <p:nvSpPr>
          <p:cNvPr id="30" name="Right Brace 29"/>
          <p:cNvSpPr/>
          <p:nvPr/>
        </p:nvSpPr>
        <p:spPr>
          <a:xfrm>
            <a:off x="7327900" y="1828800"/>
            <a:ext cx="393700" cy="2717800"/>
          </a:xfrm>
          <a:prstGeom prst="rightBrac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48193" name="Picture 1"/>
          <p:cNvPicPr>
            <a:picLocks noChangeAspect="1" noChangeArrowheads="1"/>
          </p:cNvPicPr>
          <p:nvPr/>
        </p:nvPicPr>
        <p:blipFill>
          <a:blip r:embed="rId3" cstate="print"/>
          <a:srcRect/>
          <a:stretch>
            <a:fillRect/>
          </a:stretch>
        </p:blipFill>
        <p:spPr bwMode="auto">
          <a:xfrm>
            <a:off x="936625" y="4841875"/>
            <a:ext cx="1809750" cy="704850"/>
          </a:xfrm>
          <a:prstGeom prst="rect">
            <a:avLst/>
          </a:prstGeom>
          <a:noFill/>
          <a:ln w="9525">
            <a:noFill/>
            <a:miter lim="800000"/>
            <a:headEnd/>
            <a:tailEnd/>
          </a:ln>
        </p:spPr>
      </p:pic>
      <p:pic>
        <p:nvPicPr>
          <p:cNvPr id="648194" name="Picture 2"/>
          <p:cNvPicPr>
            <a:picLocks noChangeAspect="1" noChangeArrowheads="1"/>
          </p:cNvPicPr>
          <p:nvPr/>
        </p:nvPicPr>
        <p:blipFill>
          <a:blip r:embed="rId4" cstate="print"/>
          <a:srcRect/>
          <a:stretch>
            <a:fillRect/>
          </a:stretch>
        </p:blipFill>
        <p:spPr bwMode="auto">
          <a:xfrm>
            <a:off x="7494588" y="4764089"/>
            <a:ext cx="1522412" cy="925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DMS – Data Migration Service </a:t>
            </a:r>
            <a:endParaRPr lang="en-US" dirty="0">
              <a:solidFill>
                <a:schemeClr val="accent5"/>
              </a:solidFill>
            </a:endParaRPr>
          </a:p>
        </p:txBody>
      </p:sp>
      <p:pic>
        <p:nvPicPr>
          <p:cNvPr id="16" name="Picture 15" descr="downloaddatamigration.jpg"/>
          <p:cNvPicPr>
            <a:picLocks noChangeAspect="1"/>
          </p:cNvPicPr>
          <p:nvPr/>
        </p:nvPicPr>
        <p:blipFill>
          <a:blip r:embed="rId2" cstate="print"/>
          <a:stretch>
            <a:fillRect/>
          </a:stretch>
        </p:blipFill>
        <p:spPr>
          <a:xfrm>
            <a:off x="1954530" y="2882900"/>
            <a:ext cx="5322570" cy="1143000"/>
          </a:xfrm>
          <a:prstGeom prst="rect">
            <a:avLst/>
          </a:prstGeom>
        </p:spPr>
      </p:pic>
      <p:sp>
        <p:nvSpPr>
          <p:cNvPr id="17" name="Rectangle 16"/>
          <p:cNvSpPr/>
          <p:nvPr/>
        </p:nvSpPr>
        <p:spPr>
          <a:xfrm>
            <a:off x="1743340" y="1544935"/>
            <a:ext cx="6622519" cy="923330"/>
          </a:xfrm>
          <a:prstGeom prst="rect">
            <a:avLst/>
          </a:prstGeom>
        </p:spPr>
        <p:style>
          <a:lnRef idx="2">
            <a:schemeClr val="accent4"/>
          </a:lnRef>
          <a:fillRef idx="1">
            <a:schemeClr val="lt1"/>
          </a:fillRef>
          <a:effectRef idx="0">
            <a:schemeClr val="accent4"/>
          </a:effectRef>
          <a:fontRef idx="minor">
            <a:schemeClr val="dk1"/>
          </a:fontRef>
        </p:style>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cap="none" spc="0"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Production to AWS </a:t>
            </a:r>
            <a:endParaRPr lang="en-US" sz="5400" b="1" cap="none" spc="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Databases - Summary</a:t>
            </a:r>
            <a:endParaRPr lang="en-US" dirty="0">
              <a:solidFill>
                <a:schemeClr val="accent5"/>
              </a:solidFill>
            </a:endParaRPr>
          </a:p>
        </p:txBody>
      </p:sp>
      <p:sp>
        <p:nvSpPr>
          <p:cNvPr id="11" name="TextBox 10"/>
          <p:cNvSpPr txBox="1"/>
          <p:nvPr/>
        </p:nvSpPr>
        <p:spPr>
          <a:xfrm>
            <a:off x="914400" y="1447800"/>
            <a:ext cx="7937500" cy="4770537"/>
          </a:xfrm>
          <a:prstGeom prst="rect">
            <a:avLst/>
          </a:prstGeom>
          <a:noFill/>
        </p:spPr>
        <p:txBody>
          <a:bodyPr wrap="square" rtlCol="0">
            <a:spAutoFit/>
          </a:bodyPr>
          <a:lstStyle/>
          <a:p>
            <a:pPr>
              <a:buFont typeface="Arial" pitchFamily="34" charset="0"/>
              <a:buChar char="•"/>
            </a:pPr>
            <a:r>
              <a:rPr lang="en-US" sz="1600" b="1" dirty="0" smtClean="0">
                <a:solidFill>
                  <a:schemeClr val="tx2">
                    <a:lumMod val="50000"/>
                  </a:schemeClr>
                </a:solidFill>
              </a:rPr>
              <a:t>  RDS -  OLTP</a:t>
            </a:r>
          </a:p>
          <a:p>
            <a:endParaRPr lang="en-US" sz="1600" dirty="0" smtClean="0">
              <a:solidFill>
                <a:schemeClr val="tx2">
                  <a:lumMod val="50000"/>
                </a:schemeClr>
              </a:solidFill>
            </a:endParaRPr>
          </a:p>
          <a:p>
            <a:pPr lvl="1">
              <a:buFont typeface="Wingdings" pitchFamily="2" charset="2"/>
              <a:buChar char="§"/>
            </a:pPr>
            <a:r>
              <a:rPr lang="en-US" sz="1600" b="1" dirty="0" smtClean="0">
                <a:solidFill>
                  <a:schemeClr val="tx2">
                    <a:lumMod val="50000"/>
                  </a:schemeClr>
                </a:solidFill>
              </a:rPr>
              <a:t> SQL</a:t>
            </a:r>
          </a:p>
          <a:p>
            <a:pPr lvl="1">
              <a:buFont typeface="Wingdings" pitchFamily="2" charset="2"/>
              <a:buChar char="§"/>
            </a:pPr>
            <a:r>
              <a:rPr lang="en-US" sz="1600" b="1" dirty="0" smtClean="0">
                <a:solidFill>
                  <a:schemeClr val="tx2">
                    <a:lumMod val="50000"/>
                  </a:schemeClr>
                </a:solidFill>
              </a:rPr>
              <a:t> MySQL</a:t>
            </a:r>
          </a:p>
          <a:p>
            <a:pPr lvl="1">
              <a:buFont typeface="Wingdings" pitchFamily="2" charset="2"/>
              <a:buChar char="§"/>
            </a:pPr>
            <a:r>
              <a:rPr lang="en-US" sz="1600" b="1" dirty="0" smtClean="0">
                <a:solidFill>
                  <a:schemeClr val="tx2">
                    <a:lumMod val="50000"/>
                  </a:schemeClr>
                </a:solidFill>
              </a:rPr>
              <a:t> PostgreSQL</a:t>
            </a:r>
          </a:p>
          <a:p>
            <a:pPr lvl="1">
              <a:buFont typeface="Wingdings" pitchFamily="2" charset="2"/>
              <a:buChar char="§"/>
            </a:pPr>
            <a:r>
              <a:rPr lang="en-US" sz="1600" b="1" dirty="0" smtClean="0">
                <a:solidFill>
                  <a:schemeClr val="tx2">
                    <a:lumMod val="50000"/>
                  </a:schemeClr>
                </a:solidFill>
              </a:rPr>
              <a:t> Oracle</a:t>
            </a:r>
          </a:p>
          <a:p>
            <a:pPr lvl="1">
              <a:buFont typeface="Wingdings" pitchFamily="2" charset="2"/>
              <a:buChar char="§"/>
            </a:pPr>
            <a:r>
              <a:rPr lang="en-US" sz="1600" b="1" dirty="0" smtClean="0">
                <a:solidFill>
                  <a:schemeClr val="tx2">
                    <a:lumMod val="50000"/>
                  </a:schemeClr>
                </a:solidFill>
              </a:rPr>
              <a:t> Aurora</a:t>
            </a:r>
          </a:p>
          <a:p>
            <a:pPr lvl="1">
              <a:buFont typeface="Wingdings" pitchFamily="2" charset="2"/>
              <a:buChar char="§"/>
            </a:pPr>
            <a:r>
              <a:rPr lang="en-US" sz="1600" b="1" dirty="0" smtClean="0">
                <a:solidFill>
                  <a:schemeClr val="tx2">
                    <a:lumMod val="50000"/>
                  </a:schemeClr>
                </a:solidFill>
              </a:rPr>
              <a:t> MariaDB</a:t>
            </a:r>
          </a:p>
          <a:p>
            <a:endParaRPr lang="en-US" sz="1600" dirty="0" smtClean="0">
              <a:solidFill>
                <a:schemeClr val="tx2">
                  <a:lumMod val="50000"/>
                </a:schemeClr>
              </a:solidFill>
            </a:endParaRPr>
          </a:p>
          <a:p>
            <a:pPr>
              <a:buFont typeface="Arial" pitchFamily="34" charset="0"/>
              <a:buChar char="•"/>
            </a:pPr>
            <a:r>
              <a:rPr lang="en-US" sz="1600" b="1" dirty="0" smtClean="0">
                <a:solidFill>
                  <a:schemeClr val="tx2">
                    <a:lumMod val="50000"/>
                  </a:schemeClr>
                </a:solidFill>
              </a:rPr>
              <a:t>  DynamoDB – NOSQL</a:t>
            </a:r>
          </a:p>
          <a:p>
            <a:r>
              <a:rPr lang="en-US" sz="1600" b="1" dirty="0" smtClean="0">
                <a:solidFill>
                  <a:schemeClr val="tx2">
                    <a:lumMod val="50000"/>
                  </a:schemeClr>
                </a:solidFill>
              </a:rPr>
              <a:t>  </a:t>
            </a:r>
          </a:p>
          <a:p>
            <a:pPr>
              <a:buFont typeface="Arial" pitchFamily="34" charset="0"/>
              <a:buChar char="•"/>
            </a:pPr>
            <a:r>
              <a:rPr lang="en-US" sz="1600" b="1" dirty="0" smtClean="0">
                <a:solidFill>
                  <a:schemeClr val="tx2">
                    <a:lumMod val="50000"/>
                  </a:schemeClr>
                </a:solidFill>
              </a:rPr>
              <a:t>  RedShift – OLAP</a:t>
            </a:r>
          </a:p>
          <a:p>
            <a:pPr>
              <a:buFont typeface="Arial" pitchFamily="34" charset="0"/>
              <a:buChar char="•"/>
            </a:pPr>
            <a:endParaRPr lang="en-US" sz="1600" b="1" dirty="0" smtClean="0">
              <a:solidFill>
                <a:schemeClr val="tx2">
                  <a:lumMod val="50000"/>
                </a:schemeClr>
              </a:solidFill>
            </a:endParaRPr>
          </a:p>
          <a:p>
            <a:pPr>
              <a:buFont typeface="Arial" pitchFamily="34" charset="0"/>
              <a:buChar char="•"/>
            </a:pPr>
            <a:endParaRPr lang="en-US" sz="1600" b="1" dirty="0" smtClean="0">
              <a:solidFill>
                <a:schemeClr val="tx2">
                  <a:lumMod val="50000"/>
                </a:schemeClr>
              </a:solidFill>
            </a:endParaRPr>
          </a:p>
          <a:p>
            <a:pPr>
              <a:buFont typeface="Arial" pitchFamily="34" charset="0"/>
              <a:buChar char="•"/>
            </a:pPr>
            <a:r>
              <a:rPr lang="en-US" sz="1600" b="1" dirty="0" smtClean="0">
                <a:solidFill>
                  <a:schemeClr val="tx2">
                    <a:lumMod val="50000"/>
                  </a:schemeClr>
                </a:solidFill>
              </a:rPr>
              <a:t>  ElasticCache – In Memory Caching</a:t>
            </a:r>
          </a:p>
          <a:p>
            <a:pPr lvl="1">
              <a:buFont typeface="Wingdings" pitchFamily="2" charset="2"/>
              <a:buChar char="§"/>
            </a:pPr>
            <a:endParaRPr lang="en-US" sz="1600" b="1" dirty="0" smtClean="0">
              <a:solidFill>
                <a:schemeClr val="tx2">
                  <a:lumMod val="50000"/>
                </a:schemeClr>
              </a:solidFill>
            </a:endParaRPr>
          </a:p>
          <a:p>
            <a:pPr lvl="1">
              <a:buFont typeface="Wingdings" pitchFamily="2" charset="2"/>
              <a:buChar char="§"/>
            </a:pPr>
            <a:r>
              <a:rPr lang="en-US" sz="1600" b="1" dirty="0" smtClean="0">
                <a:solidFill>
                  <a:schemeClr val="tx2">
                    <a:lumMod val="50000"/>
                  </a:schemeClr>
                </a:solidFill>
              </a:rPr>
              <a:t>Memcached</a:t>
            </a:r>
          </a:p>
          <a:p>
            <a:pPr lvl="1">
              <a:buFont typeface="Wingdings" pitchFamily="2" charset="2"/>
              <a:buChar char="§"/>
            </a:pPr>
            <a:r>
              <a:rPr lang="en-US" sz="1600" b="1" dirty="0" smtClean="0">
                <a:solidFill>
                  <a:schemeClr val="tx2">
                    <a:lumMod val="50000"/>
                  </a:schemeClr>
                </a:solidFill>
              </a:rPr>
              <a:t>Redis</a:t>
            </a:r>
          </a:p>
          <a:p>
            <a:endParaRPr lang="en-US" sz="1600" dirty="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What is DynamoDB ?</a:t>
            </a:r>
            <a:endParaRPr lang="en-US" dirty="0">
              <a:solidFill>
                <a:schemeClr val="accent5"/>
              </a:solidFill>
            </a:endParaRPr>
          </a:p>
        </p:txBody>
      </p:sp>
      <p:pic>
        <p:nvPicPr>
          <p:cNvPr id="7" name="Picture 6" descr="amazondynamodb.jpg"/>
          <p:cNvPicPr>
            <a:picLocks noChangeAspect="1"/>
          </p:cNvPicPr>
          <p:nvPr/>
        </p:nvPicPr>
        <p:blipFill>
          <a:blip r:embed="rId2" cstate="print"/>
          <a:stretch>
            <a:fillRect/>
          </a:stretch>
        </p:blipFill>
        <p:spPr>
          <a:xfrm>
            <a:off x="593089" y="1747520"/>
            <a:ext cx="3696281" cy="1973580"/>
          </a:xfrm>
          <a:prstGeom prst="rect">
            <a:avLst/>
          </a:prstGeom>
        </p:spPr>
      </p:pic>
      <p:graphicFrame>
        <p:nvGraphicFramePr>
          <p:cNvPr id="12" name="Diagram 11"/>
          <p:cNvGraphicFramePr/>
          <p:nvPr/>
        </p:nvGraphicFramePr>
        <p:xfrm>
          <a:off x="5041900" y="1765300"/>
          <a:ext cx="3949700" cy="2677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Arrow Connector 13"/>
          <p:cNvCxnSpPr/>
          <p:nvPr/>
        </p:nvCxnSpPr>
        <p:spPr>
          <a:xfrm flipH="1">
            <a:off x="609600" y="4000500"/>
            <a:ext cx="787400" cy="6858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5100" y="4762500"/>
            <a:ext cx="1041400" cy="307777"/>
          </a:xfrm>
          <a:prstGeom prst="rect">
            <a:avLst/>
          </a:prstGeom>
          <a:noFill/>
        </p:spPr>
        <p:txBody>
          <a:bodyPr wrap="square" rtlCol="0">
            <a:spAutoFit/>
          </a:bodyPr>
          <a:lstStyle/>
          <a:p>
            <a:r>
              <a:rPr lang="en-US" sz="1400" b="1" dirty="0" smtClean="0">
                <a:solidFill>
                  <a:schemeClr val="tx2">
                    <a:lumMod val="50000"/>
                  </a:schemeClr>
                </a:solidFill>
              </a:rPr>
              <a:t>Mobile</a:t>
            </a:r>
          </a:p>
        </p:txBody>
      </p:sp>
      <p:cxnSp>
        <p:nvCxnSpPr>
          <p:cNvPr id="16" name="Straight Arrow Connector 15"/>
          <p:cNvCxnSpPr/>
          <p:nvPr/>
        </p:nvCxnSpPr>
        <p:spPr>
          <a:xfrm>
            <a:off x="1638300" y="3987800"/>
            <a:ext cx="12700" cy="8636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841500" y="3949700"/>
            <a:ext cx="482600" cy="9398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36800" y="3860800"/>
            <a:ext cx="584200" cy="6350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17600" y="4991100"/>
            <a:ext cx="584200" cy="307777"/>
          </a:xfrm>
          <a:prstGeom prst="rect">
            <a:avLst/>
          </a:prstGeom>
          <a:noFill/>
        </p:spPr>
        <p:txBody>
          <a:bodyPr wrap="square" rtlCol="0">
            <a:spAutoFit/>
          </a:bodyPr>
          <a:lstStyle/>
          <a:p>
            <a:r>
              <a:rPr lang="en-US" sz="1400" b="1" dirty="0" smtClean="0">
                <a:solidFill>
                  <a:schemeClr val="tx2">
                    <a:lumMod val="50000"/>
                  </a:schemeClr>
                </a:solidFill>
              </a:rPr>
              <a:t>Web</a:t>
            </a:r>
          </a:p>
        </p:txBody>
      </p:sp>
      <p:sp>
        <p:nvSpPr>
          <p:cNvPr id="25" name="TextBox 24"/>
          <p:cNvSpPr txBox="1"/>
          <p:nvPr/>
        </p:nvSpPr>
        <p:spPr>
          <a:xfrm>
            <a:off x="1828800" y="4991101"/>
            <a:ext cx="901700" cy="307777"/>
          </a:xfrm>
          <a:prstGeom prst="rect">
            <a:avLst/>
          </a:prstGeom>
          <a:noFill/>
        </p:spPr>
        <p:txBody>
          <a:bodyPr wrap="square" rtlCol="0">
            <a:spAutoFit/>
          </a:bodyPr>
          <a:lstStyle/>
          <a:p>
            <a:r>
              <a:rPr lang="en-US" sz="1400" b="1" dirty="0" smtClean="0">
                <a:solidFill>
                  <a:schemeClr val="tx2">
                    <a:lumMod val="50000"/>
                  </a:schemeClr>
                </a:solidFill>
              </a:rPr>
              <a:t>Gaming</a:t>
            </a:r>
          </a:p>
        </p:txBody>
      </p:sp>
      <p:sp>
        <p:nvSpPr>
          <p:cNvPr id="26" name="TextBox 25"/>
          <p:cNvSpPr txBox="1"/>
          <p:nvPr/>
        </p:nvSpPr>
        <p:spPr>
          <a:xfrm>
            <a:off x="2806700" y="4572000"/>
            <a:ext cx="596900" cy="523220"/>
          </a:xfrm>
          <a:prstGeom prst="rect">
            <a:avLst/>
          </a:prstGeom>
          <a:noFill/>
        </p:spPr>
        <p:txBody>
          <a:bodyPr wrap="square" rtlCol="0">
            <a:spAutoFit/>
          </a:bodyPr>
          <a:lstStyle/>
          <a:p>
            <a:r>
              <a:rPr lang="en-US" sz="1400" b="1" dirty="0" smtClean="0">
                <a:solidFill>
                  <a:schemeClr val="tx2">
                    <a:lumMod val="50000"/>
                  </a:schemeClr>
                </a:solidFill>
              </a:rPr>
              <a:t>Ad-tech</a:t>
            </a:r>
          </a:p>
        </p:txBody>
      </p:sp>
      <p:cxnSp>
        <p:nvCxnSpPr>
          <p:cNvPr id="31" name="Straight Arrow Connector 30"/>
          <p:cNvCxnSpPr/>
          <p:nvPr/>
        </p:nvCxnSpPr>
        <p:spPr>
          <a:xfrm>
            <a:off x="2476500" y="3708400"/>
            <a:ext cx="774700" cy="5715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365500" y="4279900"/>
            <a:ext cx="787400" cy="307777"/>
          </a:xfrm>
          <a:prstGeom prst="rect">
            <a:avLst/>
          </a:prstGeom>
          <a:noFill/>
        </p:spPr>
        <p:txBody>
          <a:bodyPr wrap="square" rtlCol="0">
            <a:spAutoFit/>
          </a:bodyPr>
          <a:lstStyle/>
          <a:p>
            <a:r>
              <a:rPr lang="en-US" sz="1400" b="1" dirty="0" smtClean="0">
                <a:solidFill>
                  <a:schemeClr val="tx2">
                    <a:lumMod val="50000"/>
                  </a:schemeClr>
                </a:solidFill>
              </a:rPr>
              <a:t>IOT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Facts about DynamoDB </a:t>
            </a:r>
            <a:endParaRPr lang="en-US" dirty="0">
              <a:solidFill>
                <a:schemeClr val="accent5"/>
              </a:solidFill>
            </a:endParaRPr>
          </a:p>
        </p:txBody>
      </p:sp>
      <p:sp>
        <p:nvSpPr>
          <p:cNvPr id="23" name="Explosion 1 22"/>
          <p:cNvSpPr/>
          <p:nvPr/>
        </p:nvSpPr>
        <p:spPr>
          <a:xfrm>
            <a:off x="1790700" y="1384300"/>
            <a:ext cx="2108200" cy="1600200"/>
          </a:xfrm>
          <a:prstGeom prst="irregularSeal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Stored on SSD Storage</a:t>
            </a:r>
          </a:p>
        </p:txBody>
      </p:sp>
      <p:sp>
        <p:nvSpPr>
          <p:cNvPr id="24" name="Explosion 2 23"/>
          <p:cNvSpPr/>
          <p:nvPr/>
        </p:nvSpPr>
        <p:spPr>
          <a:xfrm>
            <a:off x="1473200" y="3454400"/>
            <a:ext cx="3390900" cy="2235200"/>
          </a:xfrm>
          <a:prstGeom prst="irregularSeal2">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Spread across 3  geographically distinct data centers</a:t>
            </a:r>
          </a:p>
        </p:txBody>
      </p:sp>
      <p:pic>
        <p:nvPicPr>
          <p:cNvPr id="25" name="Picture 24" descr="SSD.jpg"/>
          <p:cNvPicPr>
            <a:picLocks noChangeAspect="1"/>
          </p:cNvPicPr>
          <p:nvPr/>
        </p:nvPicPr>
        <p:blipFill>
          <a:blip r:embed="rId2" cstate="print"/>
          <a:stretch>
            <a:fillRect/>
          </a:stretch>
        </p:blipFill>
        <p:spPr>
          <a:xfrm>
            <a:off x="4813300" y="1739900"/>
            <a:ext cx="2743200" cy="914400"/>
          </a:xfrm>
          <a:prstGeom prst="rect">
            <a:avLst/>
          </a:prstGeom>
        </p:spPr>
      </p:pic>
      <p:pic>
        <p:nvPicPr>
          <p:cNvPr id="26" name="Picture 25" descr="geographical.jpg"/>
          <p:cNvPicPr>
            <a:picLocks noChangeAspect="1"/>
          </p:cNvPicPr>
          <p:nvPr/>
        </p:nvPicPr>
        <p:blipFill>
          <a:blip r:embed="rId3" cstate="print"/>
          <a:stretch>
            <a:fillRect/>
          </a:stretch>
        </p:blipFill>
        <p:spPr>
          <a:xfrm>
            <a:off x="6064250" y="3622040"/>
            <a:ext cx="1866900" cy="156972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0094C3"/>
                </a:solidFill>
                <a:latin typeface="Arial Narrow" pitchFamily="34" charset="0"/>
              </a:rPr>
              <a:t>Facts About DynamoDb</a:t>
            </a:r>
            <a:endParaRPr lang="en-US" sz="4000" dirty="0">
              <a:solidFill>
                <a:srgbClr val="0094C3"/>
              </a:solidFill>
              <a:latin typeface="Arial Narrow" pitchFamily="34" charset="0"/>
            </a:endParaRPr>
          </a:p>
        </p:txBody>
      </p:sp>
      <p:sp>
        <p:nvSpPr>
          <p:cNvPr id="3" name="Content Placeholder 2"/>
          <p:cNvSpPr>
            <a:spLocks noGrp="1"/>
          </p:cNvSpPr>
          <p:nvPr>
            <p:ph sz="quarter" idx="10"/>
          </p:nvPr>
        </p:nvSpPr>
        <p:spPr/>
        <p:txBody>
          <a:bodyPr/>
          <a:lstStyle/>
          <a:p>
            <a:endParaRPr lang="en-US" b="1" dirty="0" smtClean="0"/>
          </a:p>
          <a:p>
            <a:endParaRPr lang="en-US" b="1" dirty="0" smtClean="0"/>
          </a:p>
          <a:p>
            <a:r>
              <a:rPr lang="en-US" sz="1600" b="1" dirty="0" smtClean="0"/>
              <a:t>Eventual Consistent Reads</a:t>
            </a:r>
          </a:p>
          <a:p>
            <a:pPr lvl="1"/>
            <a:endParaRPr lang="en-US" sz="1600" b="1" dirty="0" smtClean="0"/>
          </a:p>
          <a:p>
            <a:pPr lvl="1"/>
            <a:r>
              <a:rPr lang="en-US" sz="1600" b="1" dirty="0" smtClean="0"/>
              <a:t>Consistency is reached across all copies within a second .</a:t>
            </a:r>
          </a:p>
          <a:p>
            <a:pPr lvl="1"/>
            <a:r>
              <a:rPr lang="en-US" sz="1600" b="1" dirty="0" smtClean="0"/>
              <a:t>Repeating a read after a short time should return the updated data .</a:t>
            </a:r>
          </a:p>
          <a:p>
            <a:endParaRPr lang="en-US" sz="1600" dirty="0" smtClean="0"/>
          </a:p>
          <a:p>
            <a:endParaRPr lang="en-US" sz="1600" dirty="0" smtClean="0"/>
          </a:p>
          <a:p>
            <a:r>
              <a:rPr lang="en-US" sz="1600" b="1" dirty="0" smtClean="0"/>
              <a:t>Strongly Consistent Reads</a:t>
            </a:r>
          </a:p>
          <a:p>
            <a:pPr lvl="1"/>
            <a:endParaRPr lang="en-US" sz="1600" b="1" dirty="0" smtClean="0"/>
          </a:p>
          <a:p>
            <a:pPr lvl="1"/>
            <a:r>
              <a:rPr lang="en-US" sz="1600" b="1" dirty="0" smtClean="0"/>
              <a:t>Returns a result that reflects all writes that received a successful response prior to the read .</a:t>
            </a:r>
            <a:endParaRPr lang="en-US" sz="16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DynamoDB - Basics</a:t>
            </a:r>
            <a:endParaRPr lang="en-US" dirty="0">
              <a:solidFill>
                <a:schemeClr val="accent5"/>
              </a:solidFill>
            </a:endParaRPr>
          </a:p>
        </p:txBody>
      </p:sp>
      <p:pic>
        <p:nvPicPr>
          <p:cNvPr id="642049" name="Picture 1"/>
          <p:cNvPicPr>
            <a:picLocks noGrp="1" noChangeAspect="1" noChangeArrowheads="1"/>
          </p:cNvPicPr>
          <p:nvPr>
            <p:ph sz="quarter" idx="10"/>
          </p:nvPr>
        </p:nvPicPr>
        <p:blipFill>
          <a:blip r:embed="rId2" cstate="print"/>
          <a:srcRect/>
          <a:stretch>
            <a:fillRect/>
          </a:stretch>
        </p:blipFill>
        <p:spPr bwMode="auto">
          <a:xfrm>
            <a:off x="930730" y="1155700"/>
            <a:ext cx="7838165" cy="4584700"/>
          </a:xfrm>
          <a:prstGeom prst="rect">
            <a:avLst/>
          </a:prstGeom>
          <a:noFill/>
          <a:ln w="9525">
            <a:noFill/>
            <a:miter lim="800000"/>
            <a:headEnd/>
            <a:tailEnd/>
          </a:ln>
        </p:spPr>
      </p:pic>
      <p:pic>
        <p:nvPicPr>
          <p:cNvPr id="642050" name="Picture 2"/>
          <p:cNvPicPr>
            <a:picLocks noChangeAspect="1" noChangeArrowheads="1"/>
          </p:cNvPicPr>
          <p:nvPr/>
        </p:nvPicPr>
        <p:blipFill>
          <a:blip r:embed="rId3" cstate="print"/>
          <a:srcRect/>
          <a:stretch>
            <a:fillRect/>
          </a:stretch>
        </p:blipFill>
        <p:spPr bwMode="auto">
          <a:xfrm>
            <a:off x="927100" y="5632450"/>
            <a:ext cx="7848600" cy="57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Pricing </a:t>
            </a:r>
            <a:endParaRPr lang="en-US" b="1" dirty="0">
              <a:solidFill>
                <a:schemeClr val="accent5"/>
              </a:solidFill>
            </a:endParaRPr>
          </a:p>
        </p:txBody>
      </p:sp>
      <p:pic>
        <p:nvPicPr>
          <p:cNvPr id="641025" name="Picture 1"/>
          <p:cNvPicPr>
            <a:picLocks noGrp="1" noChangeAspect="1" noChangeArrowheads="1"/>
          </p:cNvPicPr>
          <p:nvPr>
            <p:ph sz="quarter" idx="10"/>
          </p:nvPr>
        </p:nvPicPr>
        <p:blipFill>
          <a:blip r:embed="rId2" cstate="print">
            <a:duotone>
              <a:schemeClr val="accent3">
                <a:shade val="45000"/>
                <a:satMod val="135000"/>
              </a:schemeClr>
              <a:prstClr val="white"/>
            </a:duotone>
          </a:blip>
          <a:srcRect/>
          <a:stretch>
            <a:fillRect/>
          </a:stretch>
        </p:blipFill>
        <p:spPr bwMode="auto">
          <a:xfrm>
            <a:off x="317500" y="1976694"/>
            <a:ext cx="9267825" cy="24347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Pricing Example</a:t>
            </a:r>
            <a:endParaRPr lang="en-US" sz="3600" dirty="0" smtClean="0">
              <a:solidFill>
                <a:srgbClr val="0094C3"/>
              </a:solidFill>
              <a:latin typeface="Arial Narrow" pitchFamily="34" charset="0"/>
              <a:ea typeface="+mn-ea"/>
              <a:cs typeface="+mn-cs"/>
            </a:endParaRPr>
          </a:p>
        </p:txBody>
      </p:sp>
      <p:pic>
        <p:nvPicPr>
          <p:cNvPr id="653314" name="Picture 2"/>
          <p:cNvPicPr>
            <a:picLocks noGrp="1" noChangeAspect="1" noChangeArrowheads="1"/>
          </p:cNvPicPr>
          <p:nvPr>
            <p:ph sz="quarter" idx="10"/>
          </p:nvPr>
        </p:nvPicPr>
        <p:blipFill>
          <a:blip r:embed="rId2" cstate="print">
            <a:duotone>
              <a:prstClr val="black"/>
              <a:schemeClr val="accent4">
                <a:tint val="45000"/>
                <a:satMod val="400000"/>
              </a:schemeClr>
            </a:duotone>
          </a:blip>
          <a:srcRect/>
          <a:stretch>
            <a:fillRect/>
          </a:stretch>
        </p:blipFill>
        <p:spPr bwMode="auto">
          <a:xfrm>
            <a:off x="266700" y="1479438"/>
            <a:ext cx="9267825" cy="1397224"/>
          </a:xfrm>
          <a:prstGeom prst="rect">
            <a:avLst/>
          </a:prstGeom>
          <a:noFill/>
          <a:ln w="9525">
            <a:noFill/>
            <a:miter lim="800000"/>
            <a:headEnd/>
            <a:tailEnd/>
          </a:ln>
        </p:spPr>
      </p:pic>
      <p:sp>
        <p:nvSpPr>
          <p:cNvPr id="5" name="TextBox 4"/>
          <p:cNvSpPr txBox="1"/>
          <p:nvPr/>
        </p:nvSpPr>
        <p:spPr>
          <a:xfrm>
            <a:off x="419100" y="3898900"/>
            <a:ext cx="9105900" cy="1015663"/>
          </a:xfrm>
          <a:prstGeom prst="rect">
            <a:avLst/>
          </a:prstGeom>
          <a:solidFill>
            <a:srgbClr val="92D050"/>
          </a:solidFill>
          <a:scene3d>
            <a:camera prst="orthographicFront"/>
            <a:lightRig rig="threePt" dir="t"/>
          </a:scene3d>
          <a:sp3d>
            <a:bevelT/>
          </a:sp3d>
        </p:spPr>
        <p:txBody>
          <a:bodyPr wrap="square" rtlCol="0">
            <a:spAutoFit/>
          </a:bodyPr>
          <a:lstStyle/>
          <a:p>
            <a:r>
              <a:rPr lang="en-US" sz="2000" b="1" dirty="0" smtClean="0">
                <a:solidFill>
                  <a:schemeClr val="tx2">
                    <a:lumMod val="50000"/>
                  </a:schemeClr>
                </a:solidFill>
              </a:rPr>
              <a:t>1 million writes per day  =  1,000,000(writes)/24(hours)/60(minutes)/60(seconds)= 11.6 writes per second </a:t>
            </a:r>
            <a:r>
              <a:rPr lang="en-US" sz="1400" dirty="0" smtClean="0">
                <a:solidFill>
                  <a:schemeClr val="tx2">
                    <a:lumMod val="50000"/>
                  </a:schemeClr>
                </a:solidFill>
              </a:rPr>
              <a:t>.</a:t>
            </a:r>
            <a:endParaRPr lang="en-US" sz="1400" dirty="0" err="1"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ea typeface="+mn-ea"/>
                <a:cs typeface="+mn-cs"/>
              </a:rPr>
              <a:t>Pricing Example</a:t>
            </a:r>
          </a:p>
        </p:txBody>
      </p:sp>
      <p:pic>
        <p:nvPicPr>
          <p:cNvPr id="654338" name="Picture 2"/>
          <p:cNvPicPr>
            <a:picLocks noGrp="1" noChangeAspect="1" noChangeArrowheads="1"/>
          </p:cNvPicPr>
          <p:nvPr>
            <p:ph sz="quarter" idx="10"/>
          </p:nvPr>
        </p:nvPicPr>
        <p:blipFill>
          <a:blip r:embed="rId2" cstate="print">
            <a:duotone>
              <a:prstClr val="black"/>
              <a:schemeClr val="accent5">
                <a:tint val="45000"/>
                <a:satMod val="400000"/>
              </a:schemeClr>
            </a:duotone>
          </a:blip>
          <a:srcRect/>
          <a:stretch>
            <a:fillRect/>
          </a:stretch>
        </p:blipFill>
        <p:spPr bwMode="auto">
          <a:xfrm>
            <a:off x="434975" y="1680852"/>
            <a:ext cx="9267825" cy="2873995"/>
          </a:xfrm>
          <a:prstGeom prst="rect">
            <a:avLst/>
          </a:prstGeom>
          <a:noFill/>
          <a:ln w="9525">
            <a:noFill/>
            <a:miter lim="800000"/>
            <a:headEnd/>
            <a:tailEnd/>
          </a:ln>
          <a:effectLst>
            <a:innerShdw blurRad="63500" dist="50800" dir="8100000">
              <a:prstClr val="black">
                <a:alpha val="50000"/>
              </a:prstClr>
            </a:innerShdw>
          </a:effectLst>
          <a:scene3d>
            <a:camera prst="orthographicFront"/>
            <a:lightRig rig="threePt" dir="t"/>
          </a:scene3d>
          <a:sp3d extrusionH="76200">
            <a:bevelT/>
            <a:bevelB/>
            <a:extrusionClr>
              <a:schemeClr val="accent6">
                <a:lumMod val="40000"/>
                <a:lumOff val="60000"/>
              </a:schemeClr>
            </a:extrusionClr>
          </a:sp3d>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Pricing Example</a:t>
            </a:r>
            <a:endParaRPr lang="en-US" sz="3600" dirty="0"/>
          </a:p>
        </p:txBody>
      </p:sp>
      <p:pic>
        <p:nvPicPr>
          <p:cNvPr id="655362" name="Picture 2"/>
          <p:cNvPicPr>
            <a:picLocks noGrp="1" noChangeAspect="1" noChangeArrowheads="1"/>
          </p:cNvPicPr>
          <p:nvPr>
            <p:ph sz="quarter" idx="10"/>
          </p:nvPr>
        </p:nvPicPr>
        <p:blipFill>
          <a:blip r:embed="rId2" cstate="print">
            <a:duotone>
              <a:schemeClr val="accent3">
                <a:shade val="45000"/>
                <a:satMod val="135000"/>
              </a:schemeClr>
              <a:prstClr val="white"/>
            </a:duotone>
          </a:blip>
          <a:srcRect/>
          <a:stretch>
            <a:fillRect/>
          </a:stretch>
        </p:blipFill>
        <p:spPr bwMode="auto">
          <a:xfrm>
            <a:off x="355600" y="1614380"/>
            <a:ext cx="9267825" cy="2879940"/>
          </a:xfrm>
          <a:prstGeom prst="rect">
            <a:avLst/>
          </a:prstGeom>
          <a:noFill/>
          <a:ln w="9525">
            <a:noFill/>
            <a:miter lim="800000"/>
            <a:headEnd/>
            <a:tailEnd/>
          </a:ln>
          <a:scene3d>
            <a:camera prst="orthographicFront"/>
            <a:lightRig rig="threePt" dir="t"/>
          </a:scene3d>
          <a:sp3d>
            <a:bevelT/>
          </a:sp3d>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Pricing Example</a:t>
            </a:r>
            <a:endParaRPr lang="en-US" sz="3600" dirty="0"/>
          </a:p>
        </p:txBody>
      </p:sp>
      <p:pic>
        <p:nvPicPr>
          <p:cNvPr id="656386" name="Picture 2"/>
          <p:cNvPicPr>
            <a:picLocks noGrp="1" noChangeAspect="1" noChangeArrowheads="1"/>
          </p:cNvPicPr>
          <p:nvPr>
            <p:ph sz="quarter" idx="10"/>
          </p:nvPr>
        </p:nvPicPr>
        <p:blipFill>
          <a:blip r:embed="rId2" cstate="print">
            <a:duotone>
              <a:schemeClr val="accent5">
                <a:shade val="45000"/>
                <a:satMod val="135000"/>
              </a:schemeClr>
              <a:prstClr val="white"/>
            </a:duotone>
          </a:blip>
          <a:srcRect/>
          <a:stretch>
            <a:fillRect/>
          </a:stretch>
        </p:blipFill>
        <p:spPr bwMode="auto">
          <a:xfrm>
            <a:off x="190500" y="1946304"/>
            <a:ext cx="9267825" cy="2190692"/>
          </a:xfrm>
          <a:prstGeom prst="rect">
            <a:avLst/>
          </a:prstGeom>
          <a:noFill/>
          <a:ln w="9525">
            <a:noFill/>
            <a:miter lim="800000"/>
            <a:headEnd/>
            <a:tailEnd/>
          </a:ln>
          <a:scene3d>
            <a:camera prst="orthographicFront"/>
            <a:lightRig rig="threePt" dir="t"/>
          </a:scene3d>
          <a:sp3d>
            <a:bevelT prst="relaxedInset"/>
          </a:sp3d>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DynamoDB Indexes</a:t>
            </a:r>
            <a:endParaRPr lang="en-US" sz="3600" dirty="0"/>
          </a:p>
        </p:txBody>
      </p:sp>
      <p:sp>
        <p:nvSpPr>
          <p:cNvPr id="3" name="Content Placeholder 2"/>
          <p:cNvSpPr>
            <a:spLocks noGrp="1"/>
          </p:cNvSpPr>
          <p:nvPr>
            <p:ph sz="quarter" idx="10"/>
          </p:nvPr>
        </p:nvSpPr>
        <p:spPr/>
        <p:txBody>
          <a:bodyPr/>
          <a:lstStyle/>
          <a:p>
            <a:endParaRPr lang="en-US" dirty="0" smtClean="0"/>
          </a:p>
          <a:p>
            <a:endParaRPr lang="en-US" dirty="0" smtClean="0"/>
          </a:p>
          <a:p>
            <a:endParaRPr lang="en-US" dirty="0" smtClean="0"/>
          </a:p>
          <a:p>
            <a:endParaRPr lang="en-US" dirty="0" smtClean="0"/>
          </a:p>
          <a:p>
            <a:endParaRPr lang="en-US" dirty="0" smtClean="0"/>
          </a:p>
          <a:p>
            <a:pPr lvl="5">
              <a:buNone/>
            </a:pPr>
            <a:r>
              <a:rPr lang="en-US" sz="2800" dirty="0" smtClean="0"/>
              <a:t>    	</a:t>
            </a:r>
            <a:r>
              <a:rPr lang="en-US" sz="3600" dirty="0" smtClean="0">
                <a:solidFill>
                  <a:srgbClr val="0094C3"/>
                </a:solidFill>
                <a:latin typeface="Arial Narrow" pitchFamily="34" charset="0"/>
                <a:ea typeface="+mj-ea"/>
                <a:cs typeface="+mj-cs"/>
              </a:rPr>
              <a:t>DYNAMODB INDEXES</a:t>
            </a:r>
            <a:endParaRPr lang="en-US" sz="3600" dirty="0">
              <a:solidFill>
                <a:srgbClr val="0094C3"/>
              </a:solidFill>
              <a:latin typeface="Arial Narrow" pitchFamily="34" charset="0"/>
              <a:ea typeface="+mj-ea"/>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Dynamodb Indexes</a:t>
            </a:r>
          </a:p>
        </p:txBody>
      </p:sp>
      <p:pic>
        <p:nvPicPr>
          <p:cNvPr id="657410" name="Picture 2"/>
          <p:cNvPicPr>
            <a:picLocks noGrp="1" noChangeAspect="1" noChangeArrowheads="1"/>
          </p:cNvPicPr>
          <p:nvPr>
            <p:ph sz="quarter" idx="10"/>
          </p:nvPr>
        </p:nvPicPr>
        <p:blipFill>
          <a:blip r:embed="rId2" cstate="print">
            <a:duotone>
              <a:prstClr val="black"/>
              <a:schemeClr val="accent5">
                <a:tint val="45000"/>
                <a:satMod val="400000"/>
              </a:schemeClr>
            </a:duotone>
          </a:blip>
          <a:srcRect/>
          <a:stretch>
            <a:fillRect/>
          </a:stretch>
        </p:blipFill>
        <p:spPr bwMode="auto">
          <a:xfrm>
            <a:off x="393700" y="1545583"/>
            <a:ext cx="9267825" cy="3220734"/>
          </a:xfrm>
          <a:prstGeom prst="rect">
            <a:avLst/>
          </a:prstGeom>
          <a:noFill/>
          <a:ln w="9525">
            <a:noFill/>
            <a:miter lim="800000"/>
            <a:headEnd/>
            <a:tailEnd/>
          </a:ln>
          <a:scene3d>
            <a:camera prst="orthographicFront"/>
            <a:lightRig rig="threePt" dir="t"/>
          </a:scene3d>
          <a:sp3d>
            <a:bevelT/>
          </a:sp3d>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Dynamodb  Primary Keys</a:t>
            </a:r>
            <a:endParaRPr lang="en-US" sz="3600" dirty="0"/>
          </a:p>
        </p:txBody>
      </p:sp>
      <p:sp>
        <p:nvSpPr>
          <p:cNvPr id="3" name="Content Placeholder 2"/>
          <p:cNvSpPr>
            <a:spLocks noGrp="1"/>
          </p:cNvSpPr>
          <p:nvPr>
            <p:ph sz="quarter" idx="10"/>
          </p:nvPr>
        </p:nvSpPr>
        <p:spPr/>
        <p:txBody>
          <a:bodyPr/>
          <a:lstStyle/>
          <a:p>
            <a:endParaRPr lang="en-US" b="1" dirty="0" smtClean="0"/>
          </a:p>
          <a:p>
            <a:r>
              <a:rPr lang="en-US" sz="1600" b="1" dirty="0" smtClean="0"/>
              <a:t>Partition Key 				 </a:t>
            </a:r>
          </a:p>
          <a:p>
            <a:endParaRPr lang="en-US" dirty="0" smtClean="0"/>
          </a:p>
          <a:p>
            <a:pPr lvl="1"/>
            <a:r>
              <a:rPr lang="en-US" b="1" dirty="0" smtClean="0"/>
              <a:t>Dynamodb uses partition key’s value as input to an internal hash function .</a:t>
            </a:r>
          </a:p>
          <a:p>
            <a:pPr lvl="1"/>
            <a:r>
              <a:rPr lang="en-US" b="1" dirty="0" smtClean="0"/>
              <a:t>The output from hash function determines the partition .</a:t>
            </a:r>
          </a:p>
          <a:p>
            <a:pPr lvl="1"/>
            <a:r>
              <a:rPr lang="en-US" b="1" dirty="0" smtClean="0"/>
              <a:t>No two items in the table can have the same partition key value </a:t>
            </a:r>
          </a:p>
          <a:p>
            <a:endParaRPr lang="en-US" dirty="0" smtClean="0"/>
          </a:p>
          <a:p>
            <a:r>
              <a:rPr lang="en-US" sz="1600" b="1" dirty="0" smtClean="0"/>
              <a:t>Partition Key &amp; Sort Key </a:t>
            </a:r>
          </a:p>
          <a:p>
            <a:pPr lvl="1">
              <a:buNone/>
            </a:pPr>
            <a:r>
              <a:rPr lang="en-US" b="1" dirty="0" smtClean="0"/>
              <a:t> </a:t>
            </a:r>
          </a:p>
          <a:p>
            <a:pPr lvl="1"/>
            <a:r>
              <a:rPr lang="en-US" b="1" dirty="0" smtClean="0"/>
              <a:t>Dynamodb uses partition key’s value as input to an internal hash function .</a:t>
            </a:r>
          </a:p>
          <a:p>
            <a:pPr lvl="1"/>
            <a:r>
              <a:rPr lang="en-US" b="1" dirty="0" smtClean="0"/>
              <a:t>The output from hash function determines the partition .</a:t>
            </a:r>
          </a:p>
          <a:p>
            <a:pPr lvl="1"/>
            <a:r>
              <a:rPr lang="en-US" b="1" dirty="0" smtClean="0"/>
              <a:t>Two items in the table can have the same partition key  but they must have a different sort key .</a:t>
            </a:r>
          </a:p>
          <a:p>
            <a:pPr lvl="1"/>
            <a:r>
              <a:rPr lang="en-US" b="1" dirty="0" smtClean="0"/>
              <a:t>All items in the same partition key are stored in the sorted order by sort key value.</a:t>
            </a:r>
          </a:p>
          <a:p>
            <a:endParaRPr lang="en-US"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0094C3"/>
                </a:solidFill>
                <a:latin typeface="Arial Narrow" pitchFamily="34" charset="0"/>
              </a:rPr>
              <a:t>Dynamodb  Indexes</a:t>
            </a:r>
            <a:endParaRPr lang="en-US" sz="4000" dirty="0"/>
          </a:p>
        </p:txBody>
      </p:sp>
      <p:pic>
        <p:nvPicPr>
          <p:cNvPr id="658434" name="Picture 2"/>
          <p:cNvPicPr>
            <a:picLocks noGrp="1" noChangeAspect="1" noChangeArrowheads="1"/>
          </p:cNvPicPr>
          <p:nvPr>
            <p:ph sz="quarter" idx="10"/>
          </p:nvPr>
        </p:nvPicPr>
        <p:blipFill>
          <a:blip r:embed="rId2" cstate="print">
            <a:duotone>
              <a:prstClr val="black"/>
              <a:schemeClr val="accent5">
                <a:tint val="45000"/>
                <a:satMod val="400000"/>
              </a:schemeClr>
            </a:duotone>
            <a:lum bright="14000"/>
          </a:blip>
          <a:srcRect/>
          <a:stretch>
            <a:fillRect/>
          </a:stretch>
        </p:blipFill>
        <p:spPr bwMode="auto">
          <a:xfrm>
            <a:off x="241300" y="1596434"/>
            <a:ext cx="9267825" cy="3474632"/>
          </a:xfrm>
          <a:prstGeom prst="rect">
            <a:avLst/>
          </a:prstGeom>
          <a:noFill/>
          <a:ln w="9525">
            <a:noFill/>
            <a:miter lim="800000"/>
            <a:headEnd/>
            <a:tailEnd/>
          </a:ln>
          <a:scene3d>
            <a:camera prst="orthographicFront"/>
            <a:lightRig rig="threePt" dir="t"/>
          </a:scene3d>
          <a:sp3d>
            <a:bevelB w="139700" prst="cross"/>
          </a:sp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0094C3"/>
                </a:solidFill>
                <a:latin typeface="Arial Narrow" pitchFamily="34" charset="0"/>
              </a:rPr>
              <a:t>DynamoDB Streams</a:t>
            </a:r>
          </a:p>
        </p:txBody>
      </p:sp>
      <p:sp>
        <p:nvSpPr>
          <p:cNvPr id="3" name="Content Placeholder 2"/>
          <p:cNvSpPr>
            <a:spLocks noGrp="1"/>
          </p:cNvSpPr>
          <p:nvPr>
            <p:ph sz="quarter" idx="10"/>
          </p:nvPr>
        </p:nvSpPr>
        <p:spPr/>
        <p:txBody>
          <a:bodyPr/>
          <a:lstStyle/>
          <a:p>
            <a:endParaRPr lang="en-US" sz="2400" b="1" dirty="0" smtClean="0"/>
          </a:p>
          <a:p>
            <a:endParaRPr lang="en-US" sz="2400" b="1" dirty="0" smtClean="0"/>
          </a:p>
          <a:p>
            <a:endParaRPr lang="en-US" sz="2400" b="1" dirty="0" smtClean="0"/>
          </a:p>
          <a:p>
            <a:endParaRPr lang="en-US" sz="2400" b="1" dirty="0" smtClean="0"/>
          </a:p>
          <a:p>
            <a:r>
              <a:rPr lang="en-US" sz="2400" b="1" dirty="0" smtClean="0"/>
              <a:t>Used to capture any kind of modification of the Dynamodb tables </a:t>
            </a:r>
          </a:p>
          <a:p>
            <a:endParaRPr lang="en-US" dirty="0" smtClean="0"/>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0094C3"/>
                </a:solidFill>
                <a:latin typeface="Arial Narrow" pitchFamily="34" charset="0"/>
              </a:rPr>
              <a:t>DynamoDB Streams </a:t>
            </a:r>
          </a:p>
        </p:txBody>
      </p:sp>
      <p:pic>
        <p:nvPicPr>
          <p:cNvPr id="660482" name="Picture 2"/>
          <p:cNvPicPr>
            <a:picLocks noChangeAspect="1" noChangeArrowheads="1"/>
          </p:cNvPicPr>
          <p:nvPr/>
        </p:nvPicPr>
        <p:blipFill>
          <a:blip r:embed="rId2" cstate="print"/>
          <a:srcRect/>
          <a:stretch>
            <a:fillRect/>
          </a:stretch>
        </p:blipFill>
        <p:spPr bwMode="auto">
          <a:xfrm>
            <a:off x="914400" y="1006474"/>
            <a:ext cx="7950200" cy="4822779"/>
          </a:xfrm>
          <a:prstGeom prst="rect">
            <a:avLst/>
          </a:prstGeom>
          <a:noFill/>
          <a:ln w="9525">
            <a:noFill/>
            <a:miter lim="800000"/>
            <a:headEnd/>
            <a:tailEnd/>
          </a:ln>
        </p:spPr>
      </p:pic>
      <p:pic>
        <p:nvPicPr>
          <p:cNvPr id="660483" name="Picture 3"/>
          <p:cNvPicPr>
            <a:picLocks noChangeAspect="1" noChangeArrowheads="1"/>
          </p:cNvPicPr>
          <p:nvPr/>
        </p:nvPicPr>
        <p:blipFill>
          <a:blip r:embed="rId3" cstate="print"/>
          <a:srcRect/>
          <a:stretch>
            <a:fillRect/>
          </a:stretch>
        </p:blipFill>
        <p:spPr bwMode="auto">
          <a:xfrm>
            <a:off x="901700" y="5791200"/>
            <a:ext cx="7988300" cy="40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0094C3"/>
                </a:solidFill>
                <a:latin typeface="Arial Narrow" pitchFamily="34" charset="0"/>
              </a:rPr>
              <a:t>Query</a:t>
            </a:r>
            <a:r>
              <a:rPr lang="en-US" dirty="0" smtClean="0"/>
              <a:t> </a:t>
            </a:r>
            <a:endParaRPr lang="en-US" dirty="0"/>
          </a:p>
        </p:txBody>
      </p:sp>
      <p:graphicFrame>
        <p:nvGraphicFramePr>
          <p:cNvPr id="4" name="Content Placeholder 3"/>
          <p:cNvGraphicFramePr>
            <a:graphicFrameLocks noGrp="1"/>
          </p:cNvGraphicFramePr>
          <p:nvPr>
            <p:ph sz="quarter" idx="10"/>
          </p:nvPr>
        </p:nvGraphicFramePr>
        <p:xfrm>
          <a:off x="317501" y="1511300"/>
          <a:ext cx="9267824" cy="4584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Left-Right-Up Arrow 5"/>
          <p:cNvSpPr/>
          <p:nvPr/>
        </p:nvSpPr>
        <p:spPr>
          <a:xfrm>
            <a:off x="2870200" y="3136900"/>
            <a:ext cx="1752600" cy="1270000"/>
          </a:xfrm>
          <a:prstGeom prst="leftRightUp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Query</a:t>
            </a:r>
            <a:endParaRPr lang="en-US" sz="3600" dirty="0"/>
          </a:p>
        </p:txBody>
      </p:sp>
      <p:pic>
        <p:nvPicPr>
          <p:cNvPr id="4" name="Content Placeholder 3" descr="sort.jpg"/>
          <p:cNvPicPr>
            <a:picLocks noGrp="1" noChangeAspect="1"/>
          </p:cNvPicPr>
          <p:nvPr>
            <p:ph sz="quarter" idx="10"/>
          </p:nvPr>
        </p:nvPicPr>
        <p:blipFill>
          <a:blip r:embed="rId2" cstate="print"/>
          <a:stretch>
            <a:fillRect/>
          </a:stretch>
        </p:blipFill>
        <p:spPr>
          <a:xfrm>
            <a:off x="804862" y="1422400"/>
            <a:ext cx="2324100" cy="1257300"/>
          </a:xfrm>
        </p:spPr>
      </p:pic>
      <p:sp>
        <p:nvSpPr>
          <p:cNvPr id="5" name="TextBox 4"/>
          <p:cNvSpPr txBox="1"/>
          <p:nvPr/>
        </p:nvSpPr>
        <p:spPr>
          <a:xfrm>
            <a:off x="3886200" y="1955800"/>
            <a:ext cx="4318000" cy="369332"/>
          </a:xfrm>
          <a:prstGeom prst="rect">
            <a:avLst/>
          </a:prstGeom>
          <a:noFill/>
          <a:ln>
            <a:solidFill>
              <a:schemeClr val="accent1">
                <a:hueOff val="0"/>
                <a:satOff val="0"/>
                <a:lumOff val="0"/>
              </a:schemeClr>
            </a:solidFill>
          </a:ln>
          <a:scene3d>
            <a:camera prst="orthographicFront"/>
            <a:lightRig rig="threePt" dir="t"/>
          </a:scene3d>
          <a:sp3d>
            <a:bevelB prst="relaxedInset"/>
          </a:sp3d>
        </p:spPr>
        <p:txBody>
          <a:bodyPr wrap="square" rtlCol="0">
            <a:spAutoFit/>
          </a:bodyPr>
          <a:lstStyle/>
          <a:p>
            <a:r>
              <a:rPr lang="en-US" sz="1600" b="1" dirty="0" smtClean="0">
                <a:solidFill>
                  <a:schemeClr val="tx2">
                    <a:lumMod val="50000"/>
                  </a:schemeClr>
                </a:solidFill>
              </a:rPr>
              <a:t>By Default , Sort order is </a:t>
            </a:r>
            <a:r>
              <a:rPr lang="en-US" sz="1800" b="1" dirty="0" smtClean="0">
                <a:solidFill>
                  <a:schemeClr val="accent3"/>
                </a:solidFill>
              </a:rPr>
              <a:t>Ascending</a:t>
            </a:r>
            <a:r>
              <a:rPr lang="en-US" sz="1400" dirty="0" smtClean="0">
                <a:solidFill>
                  <a:schemeClr val="tx2">
                    <a:lumMod val="50000"/>
                  </a:schemeClr>
                </a:solidFill>
              </a:rPr>
              <a:t> </a:t>
            </a:r>
          </a:p>
        </p:txBody>
      </p:sp>
      <p:pic>
        <p:nvPicPr>
          <p:cNvPr id="6" name="Picture 5" descr="reverse.png"/>
          <p:cNvPicPr>
            <a:picLocks noChangeAspect="1"/>
          </p:cNvPicPr>
          <p:nvPr/>
        </p:nvPicPr>
        <p:blipFill>
          <a:blip r:embed="rId3" cstate="print"/>
          <a:stretch>
            <a:fillRect/>
          </a:stretch>
        </p:blipFill>
        <p:spPr>
          <a:xfrm>
            <a:off x="1974850" y="3105150"/>
            <a:ext cx="1714500" cy="1714500"/>
          </a:xfrm>
          <a:prstGeom prst="rect">
            <a:avLst/>
          </a:prstGeom>
        </p:spPr>
      </p:pic>
      <p:sp>
        <p:nvSpPr>
          <p:cNvPr id="7" name="TextBox 6"/>
          <p:cNvSpPr txBox="1"/>
          <p:nvPr/>
        </p:nvSpPr>
        <p:spPr>
          <a:xfrm>
            <a:off x="5156200" y="3086100"/>
            <a:ext cx="3721100" cy="769441"/>
          </a:xfrm>
          <a:prstGeom prst="rect">
            <a:avLst/>
          </a:prstGeom>
          <a:noFill/>
        </p:spPr>
        <p:txBody>
          <a:bodyPr wrap="square" rtlCol="0">
            <a:spAutoFit/>
            <a:scene3d>
              <a:camera prst="orthographicFront"/>
              <a:lightRig rig="threePt" dir="t"/>
            </a:scene3d>
            <a:sp3d>
              <a:bevelB w="38100" h="38100"/>
            </a:sp3d>
          </a:bodyPr>
          <a:lstStyle/>
          <a:p>
            <a:r>
              <a:rPr lang="en-US" sz="1400" b="1" dirty="0" smtClean="0">
                <a:solidFill>
                  <a:schemeClr val="tx2">
                    <a:lumMod val="50000"/>
                  </a:schemeClr>
                </a:solidFill>
              </a:rPr>
              <a:t>Set the parameter to </a:t>
            </a:r>
          </a:p>
          <a:p>
            <a:endParaRPr lang="en-US" sz="1400" b="1" dirty="0" smtClean="0">
              <a:solidFill>
                <a:schemeClr val="tx2">
                  <a:lumMod val="50000"/>
                </a:schemeClr>
              </a:solidFill>
            </a:endParaRPr>
          </a:p>
          <a:p>
            <a:r>
              <a:rPr lang="en-US" sz="1600" b="1" dirty="0" smtClean="0">
                <a:solidFill>
                  <a:schemeClr val="tx2">
                    <a:lumMod val="50000"/>
                  </a:schemeClr>
                </a:solidFill>
              </a:rPr>
              <a:t>         </a:t>
            </a:r>
            <a:r>
              <a:rPr lang="en-US" sz="1600" b="1" dirty="0" smtClean="0">
                <a:solidFill>
                  <a:schemeClr val="tx2">
                    <a:lumMod val="50000"/>
                  </a:schemeClr>
                </a:solidFill>
                <a:effectLst>
                  <a:outerShdw blurRad="50800" dist="50800" dir="5400000" algn="ctr" rotWithShape="0">
                    <a:schemeClr val="accent3"/>
                  </a:outerShdw>
                </a:effectLst>
              </a:rPr>
              <a:t>ScanIndexForward</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Scan</a:t>
            </a:r>
          </a:p>
        </p:txBody>
      </p:sp>
      <p:pic>
        <p:nvPicPr>
          <p:cNvPr id="4" name="Content Placeholder 3" descr="scan.jpg"/>
          <p:cNvPicPr>
            <a:picLocks noGrp="1" noChangeAspect="1"/>
          </p:cNvPicPr>
          <p:nvPr>
            <p:ph sz="quarter" idx="10"/>
          </p:nvPr>
        </p:nvPicPr>
        <p:blipFill>
          <a:blip r:embed="rId2" cstate="print"/>
          <a:stretch>
            <a:fillRect/>
          </a:stretch>
        </p:blipFill>
        <p:spPr>
          <a:xfrm>
            <a:off x="1067752" y="1582420"/>
            <a:ext cx="2103120" cy="1394460"/>
          </a:xfrm>
        </p:spPr>
      </p:pic>
      <p:sp>
        <p:nvSpPr>
          <p:cNvPr id="6" name="Rectangle 5"/>
          <p:cNvSpPr/>
          <p:nvPr/>
        </p:nvSpPr>
        <p:spPr>
          <a:xfrm>
            <a:off x="4399885" y="1824334"/>
            <a:ext cx="4992456" cy="2246769"/>
          </a:xfrm>
          <a:prstGeom prst="rect">
            <a:avLst/>
          </a:prstGeom>
          <a:noFill/>
        </p:spPr>
        <p:txBody>
          <a:bodyPr wrap="square" lIns="91440" tIns="45720" rIns="91440" bIns="45720">
            <a:spAutoFit/>
            <a:scene3d>
              <a:camera prst="orthographicFront"/>
              <a:lightRig rig="flat" dir="tl"/>
            </a:scene3d>
            <a:sp3d contourW="19050" prstMaterial="clear">
              <a:bevelT w="50800" h="50800"/>
              <a:contourClr>
                <a:schemeClr val="accent5">
                  <a:tint val="70000"/>
                  <a:satMod val="180000"/>
                  <a:alpha val="70000"/>
                </a:schemeClr>
              </a:contourClr>
            </a:sp3d>
          </a:bodyPr>
          <a:lstStyle/>
          <a:p>
            <a:pPr algn="ctr"/>
            <a:r>
              <a:rPr lang="en-US" sz="2800" b="1" cap="none" spc="0" dirty="0" smtClean="0">
                <a:ln/>
                <a:solidFill>
                  <a:schemeClr val="accent3"/>
                </a:solidFill>
                <a:effectLst/>
              </a:rPr>
              <a:t>A scan operation examines every time in the table</a:t>
            </a:r>
          </a:p>
          <a:p>
            <a:pPr algn="ctr"/>
            <a:endParaRPr lang="en-US" sz="2800" b="1" dirty="0" smtClean="0">
              <a:ln/>
              <a:solidFill>
                <a:schemeClr val="accent3"/>
              </a:solidFill>
            </a:endParaRPr>
          </a:p>
          <a:p>
            <a:pPr algn="ctr"/>
            <a:r>
              <a:rPr lang="en-US" sz="2800" b="1" cap="none" spc="0" dirty="0" smtClean="0">
                <a:ln/>
                <a:solidFill>
                  <a:schemeClr val="accent3"/>
                </a:solidFill>
                <a:effectLst/>
              </a:rPr>
              <a:t>Returns all attributes for every item </a:t>
            </a:r>
            <a:endParaRPr lang="en-US" sz="2800" b="1" cap="none" spc="0" dirty="0">
              <a:ln/>
              <a:solidFill>
                <a:schemeClr val="accent3"/>
              </a:solidFill>
              <a:effectLs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Query VS Scan</a:t>
            </a:r>
          </a:p>
        </p:txBody>
      </p:sp>
      <p:sp>
        <p:nvSpPr>
          <p:cNvPr id="3" name="Content Placeholder 2"/>
          <p:cNvSpPr>
            <a:spLocks noGrp="1"/>
          </p:cNvSpPr>
          <p:nvPr>
            <p:ph sz="quarter" idx="10"/>
          </p:nvPr>
        </p:nvSpPr>
        <p:spPr>
          <a:effectLst>
            <a:outerShdw blurRad="50800" dist="50800" dir="5400000" algn="ctr" rotWithShape="0">
              <a:schemeClr val="accent4"/>
            </a:outerShdw>
          </a:effectLst>
        </p:spPr>
        <p:txBody>
          <a:bodyPr anchor="t"/>
          <a:lstStyle/>
          <a:p>
            <a:endParaRPr lang="en-US" sz="2800" dirty="0" smtClean="0"/>
          </a:p>
          <a:p>
            <a:endParaRPr lang="en-US" sz="2800" dirty="0" smtClean="0"/>
          </a:p>
          <a:p>
            <a:r>
              <a:rPr lang="en-US" sz="2800" dirty="0" smtClean="0"/>
              <a:t>    Query is more efficient than a scan operation </a:t>
            </a:r>
          </a:p>
          <a:p>
            <a:endParaRPr lang="en-US" sz="2800" dirty="0" smtClean="0"/>
          </a:p>
          <a:p>
            <a:r>
              <a:rPr lang="en-US" sz="2800" dirty="0" smtClean="0"/>
              <a:t>    For quicker response times ,use BatchGetItem  API’s</a:t>
            </a:r>
            <a:endParaRPr lang="en-US"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94C3"/>
                </a:solidFill>
                <a:latin typeface="Arial Narrow" pitchFamily="34" charset="0"/>
              </a:rPr>
              <a:t>Provisioned Throughput</a:t>
            </a:r>
          </a:p>
        </p:txBody>
      </p:sp>
      <p:pic>
        <p:nvPicPr>
          <p:cNvPr id="661506" name="Picture 2"/>
          <p:cNvPicPr>
            <a:picLocks noGrp="1" noChangeAspect="1" noChangeArrowheads="1"/>
          </p:cNvPicPr>
          <p:nvPr>
            <p:ph sz="quarter" idx="10"/>
          </p:nvPr>
        </p:nvPicPr>
        <p:blipFill>
          <a:blip r:embed="rId2" cstate="print">
            <a:duotone>
              <a:prstClr val="black"/>
              <a:schemeClr val="accent2">
                <a:tint val="45000"/>
                <a:satMod val="400000"/>
              </a:schemeClr>
            </a:duotone>
          </a:blip>
          <a:srcRect/>
          <a:stretch>
            <a:fillRect/>
          </a:stretch>
        </p:blipFill>
        <p:spPr bwMode="auto">
          <a:xfrm>
            <a:off x="279400" y="1793498"/>
            <a:ext cx="9267825" cy="3563103"/>
          </a:xfrm>
          <a:prstGeom prst="rect">
            <a:avLst/>
          </a:prstGeom>
          <a:noFill/>
          <a:ln w="9525">
            <a:noFill/>
            <a:miter lim="800000"/>
            <a:headEnd/>
            <a:tailEnd/>
          </a:ln>
          <a:effectLst>
            <a:innerShdw blurRad="63500" dist="50800" dir="13500000">
              <a:prstClr val="black">
                <a:alpha val="50000"/>
              </a:prstClr>
            </a:inn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Magic Formula</a:t>
            </a:r>
            <a:endParaRPr lang="en-US" sz="3600" dirty="0">
              <a:solidFill>
                <a:schemeClr val="accent5"/>
              </a:solidFill>
            </a:endParaRPr>
          </a:p>
        </p:txBody>
      </p:sp>
      <p:pic>
        <p:nvPicPr>
          <p:cNvPr id="662531" name="Picture 3"/>
          <p:cNvPicPr>
            <a:picLocks noGrp="1" noChangeAspect="1" noChangeArrowheads="1"/>
          </p:cNvPicPr>
          <p:nvPr>
            <p:ph sz="quarter" idx="10"/>
          </p:nvPr>
        </p:nvPicPr>
        <p:blipFill>
          <a:blip r:embed="rId2" cstate="print">
            <a:duotone>
              <a:prstClr val="black"/>
              <a:schemeClr val="accent5">
                <a:tint val="45000"/>
                <a:satMod val="400000"/>
              </a:schemeClr>
            </a:duotone>
          </a:blip>
          <a:srcRect/>
          <a:stretch>
            <a:fillRect/>
          </a:stretch>
        </p:blipFill>
        <p:spPr bwMode="auto">
          <a:xfrm>
            <a:off x="279400" y="1566674"/>
            <a:ext cx="9267825" cy="3940551"/>
          </a:xfrm>
          <a:prstGeom prst="rect">
            <a:avLst/>
          </a:prstGeom>
          <a:noFill/>
          <a:ln w="9525">
            <a:noFill/>
            <a:miter lim="800000"/>
            <a:headEnd/>
            <a:tailEnd/>
          </a:ln>
          <a:effectLst>
            <a:outerShdw blurRad="50800" dist="50800" dir="5400000" algn="ctr" rotWithShape="0">
              <a:schemeClr val="accent5">
                <a:lumMod val="20000"/>
                <a:lumOff val="80000"/>
              </a:schemeClr>
            </a:outerShdw>
          </a:effectLst>
          <a:scene3d>
            <a:camera prst="orthographicFront"/>
            <a:lightRig rig="threePt" dir="t"/>
          </a:scene3d>
          <a:sp3d>
            <a:bevelT prst="relaxedInset"/>
          </a:sp3d>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Example 1</a:t>
            </a:r>
            <a:endParaRPr lang="en-US" sz="3600" dirty="0">
              <a:solidFill>
                <a:schemeClr val="accent5"/>
              </a:solidFill>
            </a:endParaRPr>
          </a:p>
        </p:txBody>
      </p:sp>
      <p:pic>
        <p:nvPicPr>
          <p:cNvPr id="663554" name="Picture 2"/>
          <p:cNvPicPr>
            <a:picLocks noGrp="1" noChangeAspect="1" noChangeArrowheads="1"/>
          </p:cNvPicPr>
          <p:nvPr>
            <p:ph sz="quarter" idx="10"/>
          </p:nvPr>
        </p:nvPicPr>
        <p:blipFill>
          <a:blip r:embed="rId2" cstate="print">
            <a:duotone>
              <a:prstClr val="black"/>
              <a:schemeClr val="accent3">
                <a:tint val="45000"/>
                <a:satMod val="400000"/>
              </a:schemeClr>
            </a:duotone>
          </a:blip>
          <a:srcRect/>
          <a:stretch>
            <a:fillRect/>
          </a:stretch>
        </p:blipFill>
        <p:spPr bwMode="auto">
          <a:xfrm>
            <a:off x="317500" y="1625600"/>
            <a:ext cx="9267825" cy="41598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Example 2</a:t>
            </a:r>
            <a:endParaRPr lang="en-US" sz="3600" dirty="0"/>
          </a:p>
        </p:txBody>
      </p:sp>
      <p:pic>
        <p:nvPicPr>
          <p:cNvPr id="664578" name="Picture 2"/>
          <p:cNvPicPr>
            <a:picLocks noGrp="1" noChangeAspect="1" noChangeArrowheads="1"/>
          </p:cNvPicPr>
          <p:nvPr>
            <p:ph sz="quarter" idx="10"/>
          </p:nvPr>
        </p:nvPicPr>
        <p:blipFill>
          <a:blip r:embed="rId2" cstate="print">
            <a:duotone>
              <a:prstClr val="black"/>
              <a:schemeClr val="accent5">
                <a:tint val="45000"/>
                <a:satMod val="400000"/>
              </a:schemeClr>
            </a:duotone>
          </a:blip>
          <a:srcRect/>
          <a:stretch>
            <a:fillRect/>
          </a:stretch>
        </p:blipFill>
        <p:spPr bwMode="auto">
          <a:xfrm>
            <a:off x="317500" y="1910925"/>
            <a:ext cx="9267825" cy="3785450"/>
          </a:xfrm>
          <a:prstGeom prst="rect">
            <a:avLst/>
          </a:prstGeom>
          <a:noFill/>
          <a:ln w="9525">
            <a:noFill/>
            <a:miter lim="800000"/>
            <a:headEnd/>
            <a:tailEnd/>
          </a:ln>
          <a:scene3d>
            <a:camera prst="orthographicFront"/>
            <a:lightRig rig="threePt" dir="t"/>
          </a:scene3d>
          <a:sp3d>
            <a:bevelT w="152400" h="50800" prst="softRound"/>
          </a:sp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Web Identity Providers with DynamoDB</a:t>
            </a:r>
          </a:p>
        </p:txBody>
      </p:sp>
      <p:sp>
        <p:nvSpPr>
          <p:cNvPr id="3" name="Content Placeholder 2"/>
          <p:cNvSpPr>
            <a:spLocks noGrp="1"/>
          </p:cNvSpPr>
          <p:nvPr>
            <p:ph sz="quarter" idx="10"/>
          </p:nvPr>
        </p:nvSpPr>
        <p:spPr/>
        <p:txBody>
          <a:bodyPr/>
          <a:lstStyle/>
          <a:p>
            <a:endParaRPr lang="en-US" dirty="0" smtClean="0"/>
          </a:p>
          <a:p>
            <a:endParaRPr lang="en-US" dirty="0" smtClean="0"/>
          </a:p>
          <a:p>
            <a:endParaRPr lang="en-US" dirty="0" smtClean="0"/>
          </a:p>
          <a:p>
            <a:pPr lvl="5">
              <a:spcBef>
                <a:spcPct val="0"/>
              </a:spcBef>
              <a:buNone/>
            </a:pPr>
            <a:endParaRPr lang="en-US" dirty="0" smtClean="0"/>
          </a:p>
          <a:p>
            <a:pPr lvl="5">
              <a:spcBef>
                <a:spcPct val="0"/>
              </a:spcBef>
              <a:buNone/>
            </a:pPr>
            <a:endParaRPr lang="en-US" sz="2400" dirty="0" smtClean="0">
              <a:solidFill>
                <a:schemeClr val="accent5"/>
              </a:solidFill>
              <a:latin typeface="+mj-lt"/>
              <a:ea typeface="+mj-ea"/>
              <a:cs typeface="+mj-cs"/>
            </a:endParaRPr>
          </a:p>
          <a:p>
            <a:pPr lvl="4">
              <a:spcBef>
                <a:spcPct val="0"/>
              </a:spcBef>
              <a:buNone/>
            </a:pPr>
            <a:r>
              <a:rPr lang="en-US" sz="2800" dirty="0" smtClean="0">
                <a:solidFill>
                  <a:schemeClr val="accent5"/>
                </a:solidFill>
                <a:latin typeface="+mj-lt"/>
                <a:ea typeface="+mj-ea"/>
                <a:cs typeface="+mj-cs"/>
              </a:rPr>
              <a:t>Using Web Identity Providers with DynamoDB</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Web Identity Providers </a:t>
            </a:r>
          </a:p>
        </p:txBody>
      </p:sp>
      <p:pic>
        <p:nvPicPr>
          <p:cNvPr id="4" name="Content Placeholder 3" descr="amazon.png"/>
          <p:cNvPicPr>
            <a:picLocks noGrp="1" noChangeAspect="1"/>
          </p:cNvPicPr>
          <p:nvPr>
            <p:ph sz="quarter" idx="10"/>
          </p:nvPr>
        </p:nvPicPr>
        <p:blipFill>
          <a:blip r:embed="rId2" cstate="print"/>
          <a:stretch>
            <a:fillRect/>
          </a:stretch>
        </p:blipFill>
        <p:spPr>
          <a:xfrm>
            <a:off x="7026592" y="3751580"/>
            <a:ext cx="2453640" cy="1196340"/>
          </a:xfrm>
        </p:spPr>
      </p:pic>
      <p:pic>
        <p:nvPicPr>
          <p:cNvPr id="5" name="Picture 4" descr="facebook.png"/>
          <p:cNvPicPr>
            <a:picLocks noChangeAspect="1"/>
          </p:cNvPicPr>
          <p:nvPr/>
        </p:nvPicPr>
        <p:blipFill>
          <a:blip r:embed="rId3" cstate="print"/>
          <a:stretch>
            <a:fillRect/>
          </a:stretch>
        </p:blipFill>
        <p:spPr>
          <a:xfrm>
            <a:off x="7334250" y="1136650"/>
            <a:ext cx="1714500" cy="1714500"/>
          </a:xfrm>
          <a:prstGeom prst="rect">
            <a:avLst/>
          </a:prstGeom>
        </p:spPr>
      </p:pic>
      <p:pic>
        <p:nvPicPr>
          <p:cNvPr id="6" name="Picture 5" descr="googlepg.jpg"/>
          <p:cNvPicPr>
            <a:picLocks noChangeAspect="1"/>
          </p:cNvPicPr>
          <p:nvPr/>
        </p:nvPicPr>
        <p:blipFill>
          <a:blip r:embed="rId4" cstate="print"/>
          <a:stretch>
            <a:fillRect/>
          </a:stretch>
        </p:blipFill>
        <p:spPr>
          <a:xfrm>
            <a:off x="4605020" y="2213610"/>
            <a:ext cx="2423160" cy="1211580"/>
          </a:xfrm>
          <a:prstGeom prst="rect">
            <a:avLst/>
          </a:prstGeom>
        </p:spPr>
      </p:pic>
      <p:pic>
        <p:nvPicPr>
          <p:cNvPr id="7" name="Picture 6" descr="authent.jpg"/>
          <p:cNvPicPr>
            <a:picLocks noChangeAspect="1"/>
          </p:cNvPicPr>
          <p:nvPr/>
        </p:nvPicPr>
        <p:blipFill>
          <a:blip r:embed="rId5" cstate="print"/>
          <a:stretch>
            <a:fillRect/>
          </a:stretch>
        </p:blipFill>
        <p:spPr>
          <a:xfrm>
            <a:off x="285750" y="2317750"/>
            <a:ext cx="1714500" cy="1714500"/>
          </a:xfrm>
          <a:prstGeom prst="rect">
            <a:avLst/>
          </a:prstGeom>
        </p:spPr>
      </p:pic>
      <p:sp>
        <p:nvSpPr>
          <p:cNvPr id="8" name="TextBox 7"/>
          <p:cNvSpPr txBox="1"/>
          <p:nvPr/>
        </p:nvSpPr>
        <p:spPr>
          <a:xfrm>
            <a:off x="1765300" y="1320800"/>
            <a:ext cx="4521200" cy="307777"/>
          </a:xfrm>
          <a:prstGeom prst="rect">
            <a:avLst/>
          </a:prstGeom>
          <a:noFill/>
        </p:spPr>
        <p:txBody>
          <a:bodyPr wrap="square" rtlCol="0">
            <a:spAutoFit/>
          </a:bodyPr>
          <a:lstStyle/>
          <a:p>
            <a:r>
              <a:rPr lang="en-US" sz="1400" b="1" dirty="0" smtClean="0">
                <a:solidFill>
                  <a:srgbClr val="C00000"/>
                </a:solidFill>
              </a:rPr>
              <a:t>Authenticate Users using Web Identity Providers</a:t>
            </a:r>
            <a:r>
              <a:rPr lang="en-US" sz="1400" dirty="0" smtClean="0">
                <a:solidFill>
                  <a:schemeClr val="tx2">
                    <a:lumMod val="50000"/>
                  </a:schemeClr>
                </a:solidFill>
              </a:rPr>
              <a:t> </a:t>
            </a:r>
          </a:p>
        </p:txBody>
      </p:sp>
      <p:sp>
        <p:nvSpPr>
          <p:cNvPr id="9" name="Chevron 8"/>
          <p:cNvSpPr/>
          <p:nvPr/>
        </p:nvSpPr>
        <p:spPr>
          <a:xfrm>
            <a:off x="2819400" y="3251200"/>
            <a:ext cx="1409700" cy="431800"/>
          </a:xfrm>
          <a:prstGeom prst="chevron">
            <a:avLst/>
          </a:prstGeom>
          <a:solidFill>
            <a:schemeClr val="accent6">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1" name="TextBox 10"/>
          <p:cNvSpPr txBox="1"/>
          <p:nvPr/>
        </p:nvSpPr>
        <p:spPr>
          <a:xfrm>
            <a:off x="1816100" y="4229100"/>
            <a:ext cx="4800600" cy="553998"/>
          </a:xfrm>
          <a:prstGeom prst="rect">
            <a:avLst/>
          </a:prstGeom>
          <a:noFill/>
        </p:spPr>
        <p:txBody>
          <a:bodyPr wrap="square" rtlCol="0">
            <a:spAutoFit/>
          </a:bodyPr>
          <a:lstStyle/>
          <a:p>
            <a:r>
              <a:rPr lang="en-US" sz="1400" b="1" dirty="0" smtClean="0">
                <a:solidFill>
                  <a:srgbClr val="7030A0"/>
                </a:solidFill>
              </a:rPr>
              <a:t>Authenticate is done using </a:t>
            </a:r>
            <a:r>
              <a:rPr lang="en-US" sz="1600" b="1" dirty="0" smtClean="0">
                <a:solidFill>
                  <a:srgbClr val="7030A0"/>
                </a:solidFill>
              </a:rPr>
              <a:t>AssumeRoleWithWebIdentity</a:t>
            </a:r>
            <a:r>
              <a:rPr lang="en-US" sz="1400" b="1" dirty="0" smtClean="0">
                <a:solidFill>
                  <a:srgbClr val="7030A0"/>
                </a:solidFill>
              </a:rPr>
              <a:t>  API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Conditional Writes </a:t>
            </a:r>
          </a:p>
        </p:txBody>
      </p:sp>
      <p:pic>
        <p:nvPicPr>
          <p:cNvPr id="667650" name="Picture 2"/>
          <p:cNvPicPr>
            <a:picLocks noGrp="1" noChangeAspect="1" noChangeArrowheads="1"/>
          </p:cNvPicPr>
          <p:nvPr>
            <p:ph sz="quarter" idx="10"/>
          </p:nvPr>
        </p:nvPicPr>
        <p:blipFill>
          <a:blip r:embed="rId2" cstate="print"/>
          <a:srcRect/>
          <a:stretch>
            <a:fillRect/>
          </a:stretch>
        </p:blipFill>
        <p:spPr bwMode="auto">
          <a:xfrm>
            <a:off x="1380583" y="1498600"/>
            <a:ext cx="7192459" cy="458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accent5"/>
                </a:solidFill>
              </a:rPr>
              <a:t>Conditional Writes </a:t>
            </a:r>
            <a:endParaRPr lang="en-US" dirty="0"/>
          </a:p>
        </p:txBody>
      </p:sp>
      <p:pic>
        <p:nvPicPr>
          <p:cNvPr id="668674" name="Picture 2"/>
          <p:cNvPicPr>
            <a:picLocks noGrp="1" noChangeAspect="1" noChangeArrowheads="1"/>
          </p:cNvPicPr>
          <p:nvPr>
            <p:ph sz="quarter" idx="10"/>
          </p:nvPr>
        </p:nvPicPr>
        <p:blipFill>
          <a:blip r:embed="rId2" cstate="print"/>
          <a:srcRect/>
          <a:stretch>
            <a:fillRect/>
          </a:stretch>
        </p:blipFill>
        <p:spPr bwMode="auto">
          <a:xfrm>
            <a:off x="1358652" y="1333500"/>
            <a:ext cx="7083921" cy="458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Conditional Writes </a:t>
            </a:r>
            <a:endParaRPr lang="en-US" sz="3600" dirty="0"/>
          </a:p>
        </p:txBody>
      </p:sp>
      <p:sp>
        <p:nvSpPr>
          <p:cNvPr id="3" name="Content Placeholder 2"/>
          <p:cNvSpPr>
            <a:spLocks noGrp="1"/>
          </p:cNvSpPr>
          <p:nvPr>
            <p:ph sz="quarter" idx="10"/>
          </p:nvPr>
        </p:nvSpPr>
        <p:spPr/>
        <p:txBody>
          <a:bodyPr/>
          <a:lstStyle/>
          <a:p>
            <a:endParaRPr lang="en-US" sz="2000" b="1" dirty="0" smtClean="0"/>
          </a:p>
          <a:p>
            <a:r>
              <a:rPr lang="en-US" sz="2000" b="1" dirty="0" smtClean="0"/>
              <a:t>Conditional Writes are idempotent .</a:t>
            </a:r>
          </a:p>
          <a:p>
            <a:endParaRPr lang="en-US" sz="2000" b="1" dirty="0" smtClean="0"/>
          </a:p>
          <a:p>
            <a:r>
              <a:rPr lang="en-US" sz="2000" b="1" dirty="0" smtClean="0"/>
              <a:t>We can send the same conditional write request multiple times , but it will have no further effect on the item after the first time Dynamodb performs the specified update .</a:t>
            </a:r>
          </a:p>
          <a:p>
            <a:endParaRPr lang="en-US" sz="2000" b="1" dirty="0" smtClean="0"/>
          </a:p>
          <a:p>
            <a:r>
              <a:rPr lang="en-US" sz="2000" b="1" dirty="0" smtClean="0"/>
              <a:t>Banking Application – More applicable to go for Conditional Writes </a:t>
            </a:r>
            <a:endParaRPr lang="en-US" sz="20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Atomic Counters </a:t>
            </a:r>
            <a:endParaRPr lang="en-US" sz="3600" dirty="0"/>
          </a:p>
        </p:txBody>
      </p:sp>
      <p:sp>
        <p:nvSpPr>
          <p:cNvPr id="3" name="Content Placeholder 2"/>
          <p:cNvSpPr>
            <a:spLocks noGrp="1"/>
          </p:cNvSpPr>
          <p:nvPr>
            <p:ph sz="quarter" idx="10"/>
          </p:nvPr>
        </p:nvSpPr>
        <p:spPr/>
        <p:txBody>
          <a:bodyPr/>
          <a:lstStyle/>
          <a:p>
            <a:endParaRPr lang="en-US" sz="2000" b="1" dirty="0" smtClean="0"/>
          </a:p>
          <a:p>
            <a:endParaRPr lang="en-US" sz="2000" b="1" dirty="0" smtClean="0"/>
          </a:p>
          <a:p>
            <a:r>
              <a:rPr lang="en-US" sz="2000" b="1" dirty="0" smtClean="0"/>
              <a:t>Atomic Counter updates  are not idempotent .</a:t>
            </a:r>
          </a:p>
          <a:p>
            <a:pPr>
              <a:buNone/>
            </a:pPr>
            <a:endParaRPr lang="en-US" sz="2000" b="1" dirty="0" smtClean="0"/>
          </a:p>
          <a:p>
            <a:r>
              <a:rPr lang="en-US" sz="2000" b="1" dirty="0" smtClean="0"/>
              <a:t>This means that the counter will increment each time you call </a:t>
            </a:r>
            <a:r>
              <a:rPr lang="en-US" sz="2000" b="1" dirty="0" err="1" smtClean="0"/>
              <a:t>UpdateItem</a:t>
            </a:r>
            <a:r>
              <a:rPr lang="en-US" sz="2000" b="1" dirty="0" smtClean="0"/>
              <a:t>.</a:t>
            </a:r>
          </a:p>
          <a:p>
            <a:endParaRPr lang="en-US" sz="2000" b="1" dirty="0" smtClean="0"/>
          </a:p>
          <a:p>
            <a:r>
              <a:rPr lang="en-US" sz="2000" b="1" dirty="0" smtClean="0"/>
              <a:t>Web application – maintain a counter per visitor </a:t>
            </a:r>
            <a:endParaRPr lang="en-US" sz="2000"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Batch Operations </a:t>
            </a:r>
          </a:p>
        </p:txBody>
      </p:sp>
      <p:pic>
        <p:nvPicPr>
          <p:cNvPr id="4" name="Content Placeholder 3" descr="BAtchoper.jpg"/>
          <p:cNvPicPr>
            <a:picLocks noGrp="1" noChangeAspect="1"/>
          </p:cNvPicPr>
          <p:nvPr>
            <p:ph sz="quarter" idx="10"/>
          </p:nvPr>
        </p:nvPicPr>
        <p:blipFill>
          <a:blip r:embed="rId2" cstate="print"/>
          <a:stretch>
            <a:fillRect/>
          </a:stretch>
        </p:blipFill>
        <p:spPr>
          <a:xfrm>
            <a:off x="938212" y="2198370"/>
            <a:ext cx="2286000" cy="1280160"/>
          </a:xfrm>
        </p:spPr>
      </p:pic>
      <p:sp>
        <p:nvSpPr>
          <p:cNvPr id="5" name="Rectangle 4"/>
          <p:cNvSpPr/>
          <p:nvPr/>
        </p:nvSpPr>
        <p:spPr>
          <a:xfrm>
            <a:off x="3393474" y="1798935"/>
            <a:ext cx="5836854" cy="1384995"/>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2800" b="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Multiple items can be read using </a:t>
            </a:r>
          </a:p>
          <a:p>
            <a:pPr algn="ctr"/>
            <a:endParaRPr lang="en-US" sz="2800" b="1" cap="none" spc="0"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a:p>
            <a:pPr algn="ctr"/>
            <a:r>
              <a:rPr lang="en-US" sz="2800" b="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BatchGetItem</a:t>
            </a:r>
            <a:endParaRPr lang="en-US" sz="2800" b="1" cap="none" spc="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800100" y="1587500"/>
            <a:ext cx="8445500" cy="4093428"/>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 Learnt  what is Relational vs Non relational databases</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Dynamodb Basics, Facts</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Dynamodb Indexes , Streams</a:t>
            </a: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Dynamodb Pricing </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Conditional Writes &amp; Atomic Counters</a:t>
            </a: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Web Identity Providers</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Batch Operations </a:t>
            </a: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430952" y="1875860"/>
            <a:ext cx="4363188" cy="3798734"/>
            <a:chOff x="762038" y="1970456"/>
            <a:chExt cx="4363188" cy="3798734"/>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Relational vs Non Relational?</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are  Dynamodb basics ? </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DynamoDB  Indexes </a:t>
              </a: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DynamoDB streams </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2" name="Rectangle 11"/>
            <p:cNvSpPr/>
            <p:nvPr/>
          </p:nvSpPr>
          <p:spPr>
            <a:xfrm>
              <a:off x="766586" y="45544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Dynamodb Pricing   </a:t>
              </a:r>
            </a:p>
          </p:txBody>
        </p:sp>
        <p:sp>
          <p:nvSpPr>
            <p:cNvPr id="13" name="Rectangle 12"/>
            <p:cNvSpPr/>
            <p:nvPr/>
          </p:nvSpPr>
          <p:spPr>
            <a:xfrm>
              <a:off x="766586" y="52021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Conditional Writes &amp; Atomic Counters </a:t>
              </a:r>
            </a:p>
          </p:txBody>
        </p:sp>
        <p:sp>
          <p:nvSpPr>
            <p:cNvPr id="14" name="Rectangle 13"/>
            <p:cNvSpPr/>
            <p:nvPr/>
          </p:nvSpPr>
          <p:spPr>
            <a:xfrm>
              <a:off x="766586" y="45544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sp>
          <p:nvSpPr>
            <p:cNvPr id="15" name="Rectangle 14"/>
            <p:cNvSpPr/>
            <p:nvPr/>
          </p:nvSpPr>
          <p:spPr>
            <a:xfrm>
              <a:off x="766586" y="52021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grpSp>
      <p:sp>
        <p:nvSpPr>
          <p:cNvPr id="19" name="Rectangle 18"/>
          <p:cNvSpPr/>
          <p:nvPr/>
        </p:nvSpPr>
        <p:spPr>
          <a:xfrm>
            <a:off x="5236100" y="188177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Web Identity Providers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DynamoDB</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Relational vs. Non relational</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DynamoDB ,Facts, Basics , Pricing</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DynamoDB Indexes , DynamoDb Streams, </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S3 Pricing , Query Vs Scan , Provisioned Throughput</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Web Identity Providers ,Conditional Writes ,Atomic Counters</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1900B3-A292-4747-BB12-A55D3449785A}">
  <ds:schemaRefs>
    <ds:schemaRef ds:uri="http://schemas.microsoft.com/sharepoint/v3/contenttype/forms"/>
  </ds:schemaRefs>
</ds:datastoreItem>
</file>

<file path=customXml/itemProps2.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5543</TotalTime>
  <Words>1203</Words>
  <Application>Microsoft Office PowerPoint</Application>
  <PresentationFormat>A4 Paper (210x297 mm)</PresentationFormat>
  <Paragraphs>291</Paragraphs>
  <Slides>48</Slides>
  <Notes>9</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48</vt:i4>
      </vt:variant>
    </vt:vector>
  </HeadingPairs>
  <TitlesOfParts>
    <vt:vector size="80"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 DynamoDB</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Slide 11</vt:lpstr>
      <vt:lpstr>Non Relational Database</vt:lpstr>
      <vt:lpstr>JSON - NOSQL</vt:lpstr>
      <vt:lpstr>Elastic Cache   </vt:lpstr>
      <vt:lpstr>DMS – Data Migration Service </vt:lpstr>
      <vt:lpstr>Databases - Summary</vt:lpstr>
      <vt:lpstr>What is DynamoDB ?</vt:lpstr>
      <vt:lpstr>Facts about DynamoDB </vt:lpstr>
      <vt:lpstr>Facts About DynamoDb</vt:lpstr>
      <vt:lpstr>DynamoDB - Basics</vt:lpstr>
      <vt:lpstr>Pricing </vt:lpstr>
      <vt:lpstr>Pricing Example</vt:lpstr>
      <vt:lpstr>Pricing Example</vt:lpstr>
      <vt:lpstr>Pricing Example</vt:lpstr>
      <vt:lpstr>Pricing Example</vt:lpstr>
      <vt:lpstr>DynamoDB Indexes</vt:lpstr>
      <vt:lpstr>Dynamodb Indexes</vt:lpstr>
      <vt:lpstr>Dynamodb  Primary Keys</vt:lpstr>
      <vt:lpstr>Dynamodb  Indexes</vt:lpstr>
      <vt:lpstr>DynamoDB Streams</vt:lpstr>
      <vt:lpstr>DynamoDB Streams </vt:lpstr>
      <vt:lpstr>Query </vt:lpstr>
      <vt:lpstr>Query</vt:lpstr>
      <vt:lpstr>Scan</vt:lpstr>
      <vt:lpstr>Query VS Scan</vt:lpstr>
      <vt:lpstr>Provisioned Throughput</vt:lpstr>
      <vt:lpstr>Magic Formula</vt:lpstr>
      <vt:lpstr>Example 1</vt:lpstr>
      <vt:lpstr>Example 2</vt:lpstr>
      <vt:lpstr>Web Identity Providers with DynamoDB</vt:lpstr>
      <vt:lpstr>Web Identity Providers </vt:lpstr>
      <vt:lpstr>Conditional Writes </vt:lpstr>
      <vt:lpstr>Conditional Writes </vt:lpstr>
      <vt:lpstr>Conditional Writes </vt:lpstr>
      <vt:lpstr>Atomic Counters </vt:lpstr>
      <vt:lpstr>Batch Operations </vt:lpstr>
      <vt:lpstr>Slide 47</vt:lpstr>
      <vt:lpstr>Slide 48</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246</cp:revision>
  <dcterms:created xsi:type="dcterms:W3CDTF">2015-03-06T11:43:58Z</dcterms:created>
  <dcterms:modified xsi:type="dcterms:W3CDTF">2016-10-12T07:08:35Z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